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29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137.xml"/>
  <Override ContentType="application/vnd.openxmlformats-officedocument.presentationml.slideLayout+xml" PartName="/ppt/slideLayouts/slideLayout120.xml"/>
  <Override ContentType="application/vnd.openxmlformats-officedocument.presentationml.slideLayout+xml" PartName="/ppt/slideLayouts/slideLayout9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98.xml"/>
  <Override ContentType="application/vnd.openxmlformats-officedocument.presentationml.slideLayout+xml" PartName="/ppt/slideLayouts/slideLayout110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2.xml"/>
  <Override ContentType="application/vnd.openxmlformats-officedocument.presentationml.slideLayout+xml" PartName="/ppt/slideLayouts/slideLayout119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7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135.xml"/>
  <Override ContentType="application/vnd.openxmlformats-officedocument.presentationml.slideLayout+xml" PartName="/ppt/slideLayouts/slideLayout122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04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117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1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84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92.xml"/>
  <Override ContentType="application/vnd.openxmlformats-officedocument.presentationml.slideLayout+xml" PartName="/ppt/slideLayouts/slideLayout116.xml"/>
  <Override ContentType="application/vnd.openxmlformats-officedocument.presentationml.slideLayout+xml" PartName="/ppt/slideLayouts/slideLayout83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33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0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9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106.xml"/>
  <Override ContentType="application/vnd.openxmlformats-officedocument.presentationml.slideLayout+xml" PartName="/ppt/slideLayouts/slideLayout77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73.xml"/>
  <Override ContentType="application/vnd.openxmlformats-officedocument.presentationml.slideLayout+xml" PartName="/ppt/slideLayouts/slideLayout123.xml"/>
  <Override ContentType="application/vnd.openxmlformats-officedocument.presentationml.slideLayout+xml" PartName="/ppt/slideLayouts/slideLayout86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81.xml"/>
  <Override ContentType="application/vnd.openxmlformats-officedocument.presentationml.slideLayout+xml" PartName="/ppt/slideLayouts/slideLayout127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94.xml"/>
  <Override ContentType="application/vnd.openxmlformats-officedocument.presentationml.slideLayout+xml" PartName="/ppt/slideLayouts/slideLayout114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131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142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25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8.xml"/>
  <Override ContentType="application/vnd.openxmlformats-officedocument.presentationml.slideLayout+xml" PartName="/ppt/slideLayouts/slideLayout112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75.xml"/>
  <Override ContentType="application/vnd.openxmlformats-officedocument.presentationml.slideLayout+xml" PartName="/ppt/slideLayouts/slideLayout10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138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97.xml"/>
  <Override ContentType="application/vnd.openxmlformats-officedocument.presentationml.slideLayout+xml" PartName="/ppt/slideLayouts/slideLayout111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3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89.xml"/>
  <Override ContentType="application/vnd.openxmlformats-officedocument.presentationml.slideLayout+xml" PartName="/ppt/slideLayouts/slideLayout70.xml"/>
  <Override ContentType="application/vnd.openxmlformats-officedocument.presentationml.slideLayout+xml" PartName="/ppt/slideLayouts/slideLayout128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95.xml"/>
  <Override ContentType="application/vnd.openxmlformats-officedocument.presentationml.slideLayout+xml" PartName="/ppt/slideLayouts/slideLayout101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99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136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05.xml"/>
  <Override ContentType="application/vnd.openxmlformats-officedocument.presentationml.slideLayout+xml" PartName="/ppt/slideLayouts/slideLayout118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85.xml"/>
  <Override ContentType="application/vnd.openxmlformats-officedocument.presentationml.slideLayout+xml" PartName="/ppt/slideLayouts/slideLayout72.xml"/>
  <Override ContentType="application/vnd.openxmlformats-officedocument.presentationml.slideLayout+xml" PartName="/ppt/slideLayouts/slideLayout79.xml"/>
  <Override ContentType="application/vnd.openxmlformats-officedocument.presentationml.slideLayout+xml" PartName="/ppt/slideLayouts/slideLayout134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121.xml"/>
  <Override ContentType="application/vnd.openxmlformats-officedocument.presentationml.slideLayout+xml" PartName="/ppt/slideLayouts/slideLayout14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76.xml"/>
  <Override ContentType="application/vnd.openxmlformats-officedocument.presentationml.slideLayout+xml" PartName="/ppt/slideLayouts/slideLayout107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124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74.xml"/>
  <Override ContentType="application/vnd.openxmlformats-officedocument.presentationml.slideLayout+xml" PartName="/ppt/slideLayouts/slideLayout109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91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115.xml"/>
  <Override ContentType="application/vnd.openxmlformats-officedocument.presentationml.slideLayout+xml" PartName="/ppt/slideLayouts/slideLayout82.xml"/>
  <Override ContentType="application/vnd.openxmlformats-officedocument.presentationml.slideLayout+xml" PartName="/ppt/slideLayouts/slideLayout132.xml"/>
  <Override ContentType="application/vnd.openxmlformats-officedocument.presentationml.slideLayout+xml" PartName="/ppt/slideLayouts/slideLayout100.xml"/>
  <Override ContentType="application/vnd.openxmlformats-officedocument.presentationml.slideLayout+xml" PartName="/ppt/slideLayouts/slideLayout130.xml"/>
  <Override ContentType="application/vnd.openxmlformats-officedocument.presentationml.slideLayout+xml" PartName="/ppt/slideLayouts/slideLayout113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126.xml"/>
  <Override ContentType="application/vnd.openxmlformats-officedocument.presentationml.slideLayout+xml" PartName="/ppt/slideLayouts/slideLayout8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8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39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93.xml"/>
  <Override ContentType="application/vnd.openxmlformats-officedocument.presentationml.slideLayout+xml" PartName="/ppt/slideLayouts/slideLayout27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5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6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90" r:id="rId5"/>
    <p:sldMasterId id="2147483791" r:id="rId6"/>
    <p:sldMasterId id="2147483792" r:id="rId7"/>
    <p:sldMasterId id="2147483793" r:id="rId8"/>
    <p:sldMasterId id="2147483794" r:id="rId9"/>
  </p:sldMasterIdLst>
  <p:notesMasterIdLst>
    <p:notesMasterId r:id="rId10"/>
  </p:notesMasterIdLst>
  <p:sldIdLst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  <p:sldId id="284" r:id="rId39"/>
    <p:sldId id="285" r:id="rId40"/>
    <p:sldId id="286" r:id="rId41"/>
    <p:sldId id="287" r:id="rId42"/>
    <p:sldId id="288" r:id="rId43"/>
    <p:sldId id="289" r:id="rId44"/>
    <p:sldId id="290" r:id="rId45"/>
    <p:sldId id="291" r:id="rId46"/>
  </p:sldIdLst>
  <p:sldSz cy="5143500" cx="9144000"/>
  <p:notesSz cx="6858000" cy="9144000"/>
  <p:embeddedFontLst>
    <p:embeddedFont>
      <p:font typeface="Overlock"/>
      <p:regular r:id="rId47"/>
      <p:bold r:id="rId48"/>
      <p:italic r:id="rId49"/>
      <p:boldItalic r:id="rId50"/>
    </p:embeddedFont>
    <p:embeddedFont>
      <p:font typeface="Proxima Nova"/>
      <p:regular r:id="rId51"/>
      <p:bold r:id="rId52"/>
      <p:italic r:id="rId53"/>
      <p:boldItalic r:id="rId54"/>
    </p:embeddedFont>
    <p:embeddedFont>
      <p:font typeface="Sen"/>
      <p:regular r:id="rId55"/>
      <p:bold r:id="rId56"/>
    </p:embeddedFont>
    <p:embeddedFont>
      <p:font typeface="Alfa Slab One"/>
      <p:regular r:id="rId57"/>
    </p:embeddedFont>
    <p:embeddedFont>
      <p:font typeface="Cambria Math"/>
      <p:regular r:id="rId5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2410493-82D7-49B6-988F-8380B55212A0}">
  <a:tblStyle styleId="{32410493-82D7-49B6-988F-8380B55212A0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1ABBF30A-7CB6-4081-9AA0-A800FECF8D84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0.xml"/><Relationship Id="rId42" Type="http://schemas.openxmlformats.org/officeDocument/2006/relationships/slide" Target="slides/slide32.xml"/><Relationship Id="rId41" Type="http://schemas.openxmlformats.org/officeDocument/2006/relationships/slide" Target="slides/slide31.xml"/><Relationship Id="rId44" Type="http://schemas.openxmlformats.org/officeDocument/2006/relationships/slide" Target="slides/slide34.xml"/><Relationship Id="rId43" Type="http://schemas.openxmlformats.org/officeDocument/2006/relationships/slide" Target="slides/slide33.xml"/><Relationship Id="rId46" Type="http://schemas.openxmlformats.org/officeDocument/2006/relationships/slide" Target="slides/slide36.xml"/><Relationship Id="rId45" Type="http://schemas.openxmlformats.org/officeDocument/2006/relationships/slide" Target="slides/slide35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Master" Target="slideMasters/slideMaster5.xml"/><Relationship Id="rId48" Type="http://schemas.openxmlformats.org/officeDocument/2006/relationships/font" Target="fonts/Overlock-bold.fntdata"/><Relationship Id="rId47" Type="http://schemas.openxmlformats.org/officeDocument/2006/relationships/font" Target="fonts/Overlock-regular.fntdata"/><Relationship Id="rId49" Type="http://schemas.openxmlformats.org/officeDocument/2006/relationships/font" Target="fonts/Overlock-italic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slideMaster" Target="slideMasters/slideMaster4.xml"/><Relationship Id="rId31" Type="http://schemas.openxmlformats.org/officeDocument/2006/relationships/slide" Target="slides/slide21.xml"/><Relationship Id="rId30" Type="http://schemas.openxmlformats.org/officeDocument/2006/relationships/slide" Target="slides/slide20.xml"/><Relationship Id="rId33" Type="http://schemas.openxmlformats.org/officeDocument/2006/relationships/slide" Target="slides/slide23.xml"/><Relationship Id="rId32" Type="http://schemas.openxmlformats.org/officeDocument/2006/relationships/slide" Target="slides/slide22.xml"/><Relationship Id="rId35" Type="http://schemas.openxmlformats.org/officeDocument/2006/relationships/slide" Target="slides/slide25.xml"/><Relationship Id="rId34" Type="http://schemas.openxmlformats.org/officeDocument/2006/relationships/slide" Target="slides/slide24.xml"/><Relationship Id="rId37" Type="http://schemas.openxmlformats.org/officeDocument/2006/relationships/slide" Target="slides/slide27.xml"/><Relationship Id="rId36" Type="http://schemas.openxmlformats.org/officeDocument/2006/relationships/slide" Target="slides/slide26.xml"/><Relationship Id="rId39" Type="http://schemas.openxmlformats.org/officeDocument/2006/relationships/slide" Target="slides/slide29.xml"/><Relationship Id="rId38" Type="http://schemas.openxmlformats.org/officeDocument/2006/relationships/slide" Target="slides/slide28.xml"/><Relationship Id="rId20" Type="http://schemas.openxmlformats.org/officeDocument/2006/relationships/slide" Target="slides/slide10.xml"/><Relationship Id="rId22" Type="http://schemas.openxmlformats.org/officeDocument/2006/relationships/slide" Target="slides/slide12.xml"/><Relationship Id="rId21" Type="http://schemas.openxmlformats.org/officeDocument/2006/relationships/slide" Target="slides/slide11.xml"/><Relationship Id="rId24" Type="http://schemas.openxmlformats.org/officeDocument/2006/relationships/slide" Target="slides/slide14.xml"/><Relationship Id="rId23" Type="http://schemas.openxmlformats.org/officeDocument/2006/relationships/slide" Target="slides/slide13.xml"/><Relationship Id="rId26" Type="http://schemas.openxmlformats.org/officeDocument/2006/relationships/slide" Target="slides/slide16.xml"/><Relationship Id="rId25" Type="http://schemas.openxmlformats.org/officeDocument/2006/relationships/slide" Target="slides/slide15.xml"/><Relationship Id="rId28" Type="http://schemas.openxmlformats.org/officeDocument/2006/relationships/slide" Target="slides/slide18.xml"/><Relationship Id="rId27" Type="http://schemas.openxmlformats.org/officeDocument/2006/relationships/slide" Target="slides/slide17.xml"/><Relationship Id="rId29" Type="http://schemas.openxmlformats.org/officeDocument/2006/relationships/slide" Target="slides/slide19.xml"/><Relationship Id="rId51" Type="http://schemas.openxmlformats.org/officeDocument/2006/relationships/font" Target="fonts/ProximaNova-regular.fntdata"/><Relationship Id="rId50" Type="http://schemas.openxmlformats.org/officeDocument/2006/relationships/font" Target="fonts/Overlock-boldItalic.fntdata"/><Relationship Id="rId53" Type="http://schemas.openxmlformats.org/officeDocument/2006/relationships/font" Target="fonts/ProximaNova-italic.fntdata"/><Relationship Id="rId52" Type="http://schemas.openxmlformats.org/officeDocument/2006/relationships/font" Target="fonts/ProximaNova-bold.fntdata"/><Relationship Id="rId11" Type="http://schemas.openxmlformats.org/officeDocument/2006/relationships/slide" Target="slides/slide1.xml"/><Relationship Id="rId55" Type="http://schemas.openxmlformats.org/officeDocument/2006/relationships/font" Target="fonts/Sen-regular.fntdata"/><Relationship Id="rId10" Type="http://schemas.openxmlformats.org/officeDocument/2006/relationships/notesMaster" Target="notesMasters/notesMaster1.xml"/><Relationship Id="rId54" Type="http://schemas.openxmlformats.org/officeDocument/2006/relationships/font" Target="fonts/ProximaNova-boldItalic.fntdata"/><Relationship Id="rId13" Type="http://schemas.openxmlformats.org/officeDocument/2006/relationships/slide" Target="slides/slide3.xml"/><Relationship Id="rId57" Type="http://schemas.openxmlformats.org/officeDocument/2006/relationships/font" Target="fonts/AlfaSlabOne-regular.fntdata"/><Relationship Id="rId12" Type="http://schemas.openxmlformats.org/officeDocument/2006/relationships/slide" Target="slides/slide2.xml"/><Relationship Id="rId56" Type="http://schemas.openxmlformats.org/officeDocument/2006/relationships/font" Target="fonts/Sen-bold.fntdata"/><Relationship Id="rId15" Type="http://schemas.openxmlformats.org/officeDocument/2006/relationships/slide" Target="slides/slide5.xml"/><Relationship Id="rId14" Type="http://schemas.openxmlformats.org/officeDocument/2006/relationships/slide" Target="slides/slide4.xml"/><Relationship Id="rId58" Type="http://schemas.openxmlformats.org/officeDocument/2006/relationships/font" Target="fonts/CambriaMath-regular.fntdata"/><Relationship Id="rId17" Type="http://schemas.openxmlformats.org/officeDocument/2006/relationships/slide" Target="slides/slide7.xml"/><Relationship Id="rId16" Type="http://schemas.openxmlformats.org/officeDocument/2006/relationships/slide" Target="slides/slide6.xml"/><Relationship Id="rId19" Type="http://schemas.openxmlformats.org/officeDocument/2006/relationships/slide" Target="slides/slide9.xml"/><Relationship Id="rId18" Type="http://schemas.openxmlformats.org/officeDocument/2006/relationships/slide" Target="slides/slide8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3072756a933_0_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8" name="Google Shape;388;g3072756a933_0_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31210fa2a7a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" name="Google Shape;393;g31210fa2a7a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3072756a933_0_1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3072756a933_0_1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3072756a933_0_1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5" name="Google Shape;405;g3072756a933_0_1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3072756a933_0_20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g3072756a933_0_20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3072756a933_0_2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" name="Google Shape;420;g3072756a933_0_2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g3072756a933_0_2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g3072756a933_0_2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3072756a933_0_2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5" name="Google Shape;445;g3072756a933_0_2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3072756a933_0_129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3" name="Google Shape;453;g3072756a933_0_129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g3072756a933_0_1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4" name="Google Shape;464;g3072756a933_0_1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g319416f992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2" name="Google Shape;472;g319416f992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g319416f992c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1" name="Google Shape;481;g319416f992c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g3072756a933_0_10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8" name="Google Shape;498;g3072756a933_0_108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3072756a933_0_30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2" name="Google Shape;522;g3072756a933_0_30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g3072756a933_0_33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" name="Google Shape;581;g3072756a933_0_33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g3072756a933_0_347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8" name="Google Shape;618;g3072756a933_0_34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6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g3072756a933_0_36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8" name="Google Shape;688;g3072756a933_0_36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2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g3072756a933_0_13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4" name="Google Shape;714;g3072756a933_0_13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0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3072756a933_0_15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2" name="Google Shape;722;g3072756a933_0_15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g3072756a933_0_157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3" name="Google Shape;743;g3072756a933_0_157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6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3072756a933_0_170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8" name="Google Shape;778;g3072756a933_0_170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g3072756a933_0_417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3" name="Google Shape;793;g3072756a933_0_417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2" name="Shape 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Google Shape;823;g3072756a933_0_420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4" name="Google Shape;824;g3072756a933_0_420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0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g3072756a933_0_13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2" name="Google Shape;842;g3072756a933_0_13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7" name="Shape 8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" name="Google Shape;848;g3072756a933_0_1963:notes"/>
          <p:cNvSpPr txBox="1"/>
          <p:nvPr>
            <p:ph idx="1" type="body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9" name="Google Shape;849;g3072756a933_0_1963:notes"/>
          <p:cNvSpPr/>
          <p:nvPr>
            <p:ph idx="2" type="sldImg"/>
          </p:nvPr>
        </p:nvSpPr>
        <p:spPr>
          <a:xfrm>
            <a:off x="426568" y="1143550"/>
            <a:ext cx="6004800" cy="3085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3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g3072756a933_0_2108:notes"/>
          <p:cNvSpPr txBox="1"/>
          <p:nvPr>
            <p:ph idx="1" type="body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5" name="Google Shape;895;g3072756a933_0_2108:notes"/>
          <p:cNvSpPr/>
          <p:nvPr>
            <p:ph idx="2" type="sldImg"/>
          </p:nvPr>
        </p:nvSpPr>
        <p:spPr>
          <a:xfrm>
            <a:off x="426568" y="1143550"/>
            <a:ext cx="6004800" cy="3085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4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g3072756a933_0_225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6" name="Google Shape;916;g3072756a933_0_225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0" name="Shape 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Google Shape;951;g3072756a933_0_25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2" name="Google Shape;952;g3072756a933_0_25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8" name="Shape 9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9" name="Google Shape;989;g3072756a933_0_37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0" name="Google Shape;990;g3072756a933_0_378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3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g3072756a933_0_39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5" name="Google Shape;1025;g3072756a933_0_39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4" name="Shape 1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g31210fa2a7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6" name="Google Shape;1066;g31210fa2a7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1" name="Shape 1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2" name="Google Shape;1072;g318995da8bc_0_1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3" name="Google Shape;1073;g318995da8bc_0_1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3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Google Shape;1094;g318995da8bc_0_2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5" name="Google Shape;1095;g318995da8bc_0_2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4" name="Shape 1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5" name="Google Shape;1125;g318995da8bc_0_5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6" name="Google Shape;1126;g318995da8bc_0_5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3" name="Shape 1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" name="Google Shape;1144;g318995da8bc_0_107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5" name="Google Shape;1145;g318995da8bc_0_10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1" name="Shape 1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2" name="Google Shape;1172;g31a47b5169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3" name="Google Shape;1173;g31a47b5169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jp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jp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.jp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jpg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.jp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.jp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jpg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.jpg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jpg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.jpg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1.jpg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.jpg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4.jpg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5.jpg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7.jp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.jp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3.jp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0.jp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1.jpg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6.jpg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8.jpg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7.jpg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5.jpg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8.jpg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2.jpg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9.jpg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4.jpg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9.jpg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0.jpg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1.jpg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2.jpg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4.jpg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3.jpg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jpg"/></Relationships>
</file>

<file path=ppt/slideLayouts/_rels/slideLayout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jpg"/></Relationships>
</file>

<file path=ppt/slideLayouts/_rels/slideLayout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6.jpg"/></Relationships>
</file>

<file path=ppt/slideLayouts/_rels/slideLayout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jpg"/></Relationships>
</file>

<file path=ppt/slideLayouts/_rels/slideLayout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1.jpg"/></Relationships>
</file>

<file path=ppt/slideLayouts/_rels/slideLayout7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9.jpg"/></Relationships>
</file>

<file path=ppt/slideLayouts/_rels/slideLayout7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0.jpg"/></Relationships>
</file>

<file path=ppt/slideLayouts/_rels/slideLayout7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3.jpg"/></Relationships>
</file>

<file path=ppt/slideLayouts/_rels/slideLayout7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jpg"/></Relationships>
</file>

<file path=ppt/slideLayouts/_rels/slideLayout7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4.jpg"/></Relationships>
</file>

<file path=ppt/slideLayouts/_rels/slideLayout7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5.jpg"/></Relationships>
</file>

<file path=ppt/slideLayouts/_rels/slideLayout7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8.jpg"/></Relationships>
</file>

<file path=ppt/slideLayouts/_rels/slideLayout7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47.jpg"/></Relationships>
</file>

<file path=ppt/slideLayouts/_rels/slideLayout8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49.jpg"/></Relationships>
</file>

<file path=ppt/slideLayouts/_rels/slideLayout8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0.jpg"/></Relationships>
</file>

<file path=ppt/slideLayouts/_rels/slideLayout8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3.jpg"/></Relationships>
</file>

<file path=ppt/slideLayouts/_rels/slideLayout8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1.jpg"/></Relationships>
</file>

<file path=ppt/slideLayouts/_rels/slideLayout8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2.jpg"/></Relationships>
</file>

<file path=ppt/slideLayouts/_rels/slideLayout8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6.jpg"/></Relationships>
</file>

<file path=ppt/slideLayouts/_rels/slideLayout8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5.jpg"/></Relationships>
</file>

<file path=ppt/slideLayouts/_rels/slideLayout8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0.jpg"/></Relationships>
</file>

<file path=ppt/slideLayouts/_rels/slideLayout8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4.jpg"/></Relationships>
</file>

<file path=ppt/slideLayouts/_rels/slideLayout9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7.jpg"/></Relationships>
</file>

<file path=ppt/slideLayouts/_rels/slideLayout9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8.jpg"/></Relationships>
</file>

<file path=ppt/slideLayouts/_rels/slideLayout9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9.jpg"/></Relationships>
</file>

<file path=ppt/slideLayouts/_rels/slideLayout9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6.jpg"/></Relationships>
</file>

<file path=ppt/slideLayouts/_rels/slideLayout9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3.jpg"/></Relationships>
</file>

<file path=ppt/slideLayouts/_rels/slideLayout9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8.jpg"/></Relationships>
</file>

<file path=ppt/slideLayouts/_rels/slideLayout9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1.jpg"/></Relationships>
</file>

<file path=ppt/slideLayouts/_rels/slideLayout9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2.jpg"/></Relationships>
</file>

<file path=ppt/slideLayouts/_rels/slideLayout9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5.jpg"/></Relationships>
</file>

<file path=ppt/slideLayouts/_rels/slideLayout9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6.jpg"/></Relationships>
</file>

<file path=ppt/slideLayouts/_rels/slideLayout10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7.jpg"/></Relationships>
</file>

<file path=ppt/slideLayouts/_rels/slideLayout10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4.jpg"/></Relationships>
</file>

<file path=ppt/slideLayouts/_rels/slideLayout10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7.jpg"/></Relationships>
</file>

<file path=ppt/slideLayouts/_rels/slideLayout10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2.jpg"/></Relationships>
</file>

<file path=ppt/slideLayouts/_rels/slideLayout10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69.jpg"/></Relationships>
</file>

<file path=ppt/slideLayouts/_rels/slideLayout10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0.jpg"/></Relationships>
</file>

<file path=ppt/slideLayouts/_rels/slideLayout10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1.jpg"/></Relationships>
</file>

<file path=ppt/slideLayouts/_rels/slideLayout10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3.jpg"/></Relationships>
</file>

<file path=ppt/slideLayouts/_rels/slideLayout10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5.jpg"/></Relationships>
</file>

<file path=ppt/slideLayouts/_rels/slideLayout10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4.jpg"/></Relationships>
</file>

<file path=ppt/slideLayouts/_rels/slideLayout1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9.jpg"/></Relationships>
</file>

<file path=ppt/slideLayouts/_rels/slideLayout1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8.jpg"/></Relationships>
</file>

<file path=ppt/slideLayouts/_rels/slideLayout1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1.jpg"/></Relationships>
</file>

<file path=ppt/slideLayouts/_rels/slideLayout1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3.jpg"/></Relationships>
</file>

<file path=ppt/slideLayouts/_rels/slideLayout1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2.jpg"/></Relationships>
</file>

<file path=ppt/slideLayouts/_rels/slideLayout1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0.jpg"/></Relationships>
</file>

<file path=ppt/slideLayouts/_rels/slideLayout1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93.jpg"/></Relationships>
</file>

<file path=ppt/slideLayouts/_rels/slideLayout1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4.jpg"/></Relationships>
</file>

<file path=ppt/slideLayouts/_rels/slideLayout1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5.jpg"/></Relationships>
</file>

<file path=ppt/slideLayouts/_rels/slideLayout1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6.jpg"/></Relationships>
</file>

<file path=ppt/slideLayouts/_rels/slideLayout1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7.jpg"/></Relationships>
</file>

<file path=ppt/slideLayouts/_rels/slideLayout1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90.jpg"/></Relationships>
</file>

<file path=ppt/slideLayouts/_rels/slideLayout1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91.jpg"/></Relationships>
</file>

<file path=ppt/slideLayouts/_rels/slideLayout1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9.jpg"/></Relationships>
</file>

<file path=ppt/slideLayouts/_rels/slideLayout1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8.jpg"/></Relationships>
</file>

<file path=ppt/slideLayouts/_rels/slideLayout1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94.jpg"/></Relationships>
</file>

<file path=ppt/slideLayouts/_rels/slideLayout1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92.jpg"/></Relationships>
</file>

<file path=ppt/slideLayouts/_rels/slideLayout1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95.jpg"/></Relationships>
</file>

<file path=ppt/slideLayouts/_rels/slideLayout1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96.jpg"/></Relationships>
</file>

<file path=ppt/slideLayouts/_rels/slideLayout1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60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8" name="Google Shape;58;p14"/>
          <p:cNvSpPr txBox="1"/>
          <p:nvPr>
            <p:ph idx="1" type="subTitle"/>
          </p:nvPr>
        </p:nvSpPr>
        <p:spPr>
          <a:xfrm>
            <a:off x="1143000" y="2701529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59" name="Google Shape;59;p14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1" name="Google Shape;61;p14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3_Title Slide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content slide">
  <p:cSld name="Main content slide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 2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">
  <p:cSld name="4_Title Slide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Title Slide">
  <p:cSld name="5_Title Slide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Slide">
  <p:cSld name="6_Title Slide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4"/>
          <p:cNvSpPr txBox="1"/>
          <p:nvPr>
            <p:ph type="title"/>
          </p:nvPr>
        </p:nvSpPr>
        <p:spPr>
          <a:xfrm>
            <a:off x="623888" y="1282303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" type="body"/>
          </p:nvPr>
        </p:nvSpPr>
        <p:spPr>
          <a:xfrm>
            <a:off x="623888" y="3442097"/>
            <a:ext cx="7886700" cy="11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9" name="Google Shape;79;p24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0" name="Google Shape;80;p24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1" name="Google Shape;81;p24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5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4" name="Google Shape;84;p25"/>
          <p:cNvSpPr txBox="1"/>
          <p:nvPr>
            <p:ph idx="1" type="body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85" name="Google Shape;85;p25"/>
          <p:cNvSpPr txBox="1"/>
          <p:nvPr>
            <p:ph idx="2" type="body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86" name="Google Shape;86;p25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7" name="Google Shape;87;p25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88" name="Google Shape;88;p25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6"/>
          <p:cNvSpPr txBox="1"/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1" name="Google Shape;91;p26"/>
          <p:cNvSpPr txBox="1"/>
          <p:nvPr>
            <p:ph idx="1" type="body"/>
          </p:nvPr>
        </p:nvSpPr>
        <p:spPr>
          <a:xfrm>
            <a:off x="629841" y="1260872"/>
            <a:ext cx="38685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92" name="Google Shape;92;p26"/>
          <p:cNvSpPr txBox="1"/>
          <p:nvPr>
            <p:ph idx="2" type="body"/>
          </p:nvPr>
        </p:nvSpPr>
        <p:spPr>
          <a:xfrm>
            <a:off x="629841" y="1878806"/>
            <a:ext cx="3868500" cy="2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93" name="Google Shape;93;p26"/>
          <p:cNvSpPr txBox="1"/>
          <p:nvPr>
            <p:ph idx="3" type="body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94" name="Google Shape;94;p26"/>
          <p:cNvSpPr txBox="1"/>
          <p:nvPr>
            <p:ph idx="4" type="body"/>
          </p:nvPr>
        </p:nvSpPr>
        <p:spPr>
          <a:xfrm>
            <a:off x="4629150" y="1878806"/>
            <a:ext cx="3887400" cy="2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95" name="Google Shape;95;p26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6" name="Google Shape;96;p26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97" name="Google Shape;97;p26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7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0" name="Google Shape;100;p27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1" name="Google Shape;101;p27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2" name="Google Shape;102;p27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5" name="Google Shape;105;p2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6" name="Google Shape;106;p2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9"/>
          <p:cNvSpPr txBox="1"/>
          <p:nvPr>
            <p:ph type="title"/>
          </p:nvPr>
        </p:nvSpPr>
        <p:spPr>
          <a:xfrm>
            <a:off x="629841" y="342900"/>
            <a:ext cx="29490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09" name="Google Shape;109;p29"/>
          <p:cNvSpPr txBox="1"/>
          <p:nvPr>
            <p:ph idx="1" type="body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110" name="Google Shape;110;p29"/>
          <p:cNvSpPr txBox="1"/>
          <p:nvPr>
            <p:ph idx="2" type="body"/>
          </p:nvPr>
        </p:nvSpPr>
        <p:spPr>
          <a:xfrm>
            <a:off x="629841" y="1543050"/>
            <a:ext cx="29490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11" name="Google Shape;111;p29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2" name="Google Shape;112;p29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3" name="Google Shape;113;p29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0"/>
          <p:cNvSpPr txBox="1"/>
          <p:nvPr>
            <p:ph type="title"/>
          </p:nvPr>
        </p:nvSpPr>
        <p:spPr>
          <a:xfrm>
            <a:off x="629841" y="342900"/>
            <a:ext cx="29490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6" name="Google Shape;116;p30"/>
          <p:cNvSpPr/>
          <p:nvPr>
            <p:ph idx="2" type="pic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</p:sp>
      <p:sp>
        <p:nvSpPr>
          <p:cNvPr id="117" name="Google Shape;117;p30"/>
          <p:cNvSpPr txBox="1"/>
          <p:nvPr>
            <p:ph idx="1" type="body"/>
          </p:nvPr>
        </p:nvSpPr>
        <p:spPr>
          <a:xfrm>
            <a:off x="629841" y="1543050"/>
            <a:ext cx="29490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118" name="Google Shape;118;p30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19" name="Google Shape;119;p30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0" name="Google Shape;120;p30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3" name="Google Shape;123;p31"/>
          <p:cNvSpPr txBox="1"/>
          <p:nvPr>
            <p:ph idx="1" type="body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24" name="Google Shape;124;p31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5" name="Google Shape;125;p31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6" name="Google Shape;126;p31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2"/>
          <p:cNvSpPr txBox="1"/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29" name="Google Shape;129;p32"/>
          <p:cNvSpPr txBox="1"/>
          <p:nvPr>
            <p:ph idx="1" type="body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130" name="Google Shape;130;p32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1" name="Google Shape;131;p32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2" name="Google Shape;132;p32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3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3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">
  <p:cSld name="4_Title Slide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3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Title Slide">
  <p:cSld name="5_Title Slide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3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Slide">
  <p:cSld name="6_Title Slide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Slide">
  <p:cSld name="7_Title Slide"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4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4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Slide">
  <p:cSld name="9_Title Slide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4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_Title Slide">
  <p:cSld name="10_Title Slide"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4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1_Title Slide">
  <p:cSld name="11_Title Slide"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4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_Title Slide">
  <p:cSld name="12_Title Slide"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4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3_Title Slide">
  <p:cSld name="13_Title Slide"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4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4_Title Slide">
  <p:cSld name="14_Title Slide"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4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5_Title Slide">
  <p:cSld name="15_Title Slide"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4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6_Title Slide">
  <p:cSld name="16_Title Slide"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5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7_Title Slide">
  <p:cSld name="17_Title Slide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5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8_Title Slide">
  <p:cSld name="18_Title Slide"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9_Title Slide">
  <p:cSld name="19_Title Slide"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5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0_Title Slide">
  <p:cSld name="20_Title Slide"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1_Title Slide">
  <p:cSld name="21_Title Slide"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p5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2_Title Slide">
  <p:cSld name="22_Title Slide"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5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5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4_Title Slide">
  <p:cSld name="24_Title Slide"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5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5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6_Title Slide">
  <p:cSld name="26_Title Slide"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6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7_Title Slide">
  <p:cSld name="27_Title Slide"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6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8_Title Slide">
  <p:cSld name="28_Title Slide"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6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6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0_Title Slide">
  <p:cSld name="30_Title Slide"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6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1_Title Slide">
  <p:cSld name="31_Title Slide"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6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2_Title Slide">
  <p:cSld name="32_Title Slide"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6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6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4_Title Slide">
  <p:cSld name="34_Title Slide"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6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5_Title Slide">
  <p:cSld name="35_Title Slide"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6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6_Title Slide">
  <p:cSld name="36_Title Slide"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7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7_Title Slide">
  <p:cSld name="37_Title Slide"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7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8_Title Slide">
  <p:cSld name="38_Title Slide"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7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9_Title Slide">
  <p:cSld name="39_Title Slide"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7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73"/>
          <p:cNvSpPr txBox="1"/>
          <p:nvPr>
            <p:ph type="title"/>
          </p:nvPr>
        </p:nvSpPr>
        <p:spPr>
          <a:xfrm>
            <a:off x="993350" y="1855388"/>
            <a:ext cx="7154100" cy="258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73264"/>
              </a:buClr>
              <a:buSzPts val="4000"/>
              <a:buFont typeface="Calibri"/>
              <a:buNone/>
              <a:defRPr sz="4000">
                <a:solidFill>
                  <a:srgbClr val="27326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Font typeface="Calibri"/>
              <a:buNone/>
              <a:defRPr sz="4000">
                <a:latin typeface="Calibri"/>
                <a:ea typeface="Calibri"/>
                <a:cs typeface="Calibri"/>
                <a:sym typeface="Calibri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Font typeface="Calibri"/>
              <a:buNone/>
              <a:defRPr sz="4000">
                <a:latin typeface="Calibri"/>
                <a:ea typeface="Calibri"/>
                <a:cs typeface="Calibri"/>
                <a:sym typeface="Calibri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Font typeface="Calibri"/>
              <a:buNone/>
              <a:defRPr sz="4000">
                <a:latin typeface="Calibri"/>
                <a:ea typeface="Calibri"/>
                <a:cs typeface="Calibri"/>
                <a:sym typeface="Calibri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Font typeface="Calibri"/>
              <a:buNone/>
              <a:defRPr sz="4000">
                <a:latin typeface="Calibri"/>
                <a:ea typeface="Calibri"/>
                <a:cs typeface="Calibri"/>
                <a:sym typeface="Calibri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Font typeface="Calibri"/>
              <a:buNone/>
              <a:defRPr sz="4000">
                <a:latin typeface="Calibri"/>
                <a:ea typeface="Calibri"/>
                <a:cs typeface="Calibri"/>
                <a:sym typeface="Calibri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Font typeface="Calibri"/>
              <a:buNone/>
              <a:defRPr sz="4000">
                <a:latin typeface="Calibri"/>
                <a:ea typeface="Calibri"/>
                <a:cs typeface="Calibri"/>
                <a:sym typeface="Calibri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Font typeface="Calibri"/>
              <a:buNone/>
              <a:defRPr sz="4000">
                <a:latin typeface="Calibri"/>
                <a:ea typeface="Calibri"/>
                <a:cs typeface="Calibri"/>
                <a:sym typeface="Calibri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Font typeface="Calibri"/>
              <a:buNone/>
              <a:defRPr sz="4000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0_Title Slide">
  <p:cSld name="40_Title Slide"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7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75"/>
          <p:cNvSpPr txBox="1"/>
          <p:nvPr>
            <p:ph type="title"/>
          </p:nvPr>
        </p:nvSpPr>
        <p:spPr>
          <a:xfrm>
            <a:off x="1596788" y="1504284"/>
            <a:ext cx="5950500" cy="134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600"/>
              <a:buFont typeface="Sen"/>
              <a:buNone/>
              <a:defRPr b="0" i="0" sz="6600" u="none" cap="none" strike="noStrike">
                <a:solidFill>
                  <a:schemeClr val="lt1"/>
                </a:solidFill>
                <a:latin typeface="Sen"/>
                <a:ea typeface="Sen"/>
                <a:cs typeface="Sen"/>
                <a:sym typeface="Se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5_Custom Layout">
  <p:cSld name="15_Custom Layout"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7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7_Title Only">
  <p:cSld name="17_Title Only"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7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Your turn KS1">
  <p:cSld name="Your turn KS1"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78"/>
          <p:cNvSpPr txBox="1"/>
          <p:nvPr>
            <p:ph type="title"/>
          </p:nvPr>
        </p:nvSpPr>
        <p:spPr>
          <a:xfrm>
            <a:off x="982555" y="1848678"/>
            <a:ext cx="7161900" cy="291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0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Custom Layout">
  <p:cSld name="3_Custom Layout"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Google Shape;226;p7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6_Title Only">
  <p:cSld name="16_Title Only"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8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Custom Layout">
  <p:cSld name="2_Custom Layout"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8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8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8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8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">
  <p:cSld name="4_Title Slide"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8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Title Slide">
  <p:cSld name="5_Title Slide"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8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Slide">
  <p:cSld name="6_Title Slide"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8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Slide">
  <p:cSld name="7_Title Slide"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9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9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Slide">
  <p:cSld name="9_Title Slide"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9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_Title Slide">
  <p:cSld name="10_Title Slide"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9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1_Title Slide">
  <p:cSld name="11_Title Slide"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9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_Title Slide">
  <p:cSld name="12_Title Slide"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9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3_Title Slide">
  <p:cSld name="13_Title Slide"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9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4_Title Slide">
  <p:cSld name="14_Title Slide"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9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5_Title Slide">
  <p:cSld name="15_Title Slide"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" name="Google Shape;263;p9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6_Title Slide">
  <p:cSld name="16_Title Slide"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9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7_Title Slide">
  <p:cSld name="17_Title Slide"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10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8_Title Slide">
  <p:cSld name="18_Title Slide"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10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9_Title Slide">
  <p:cSld name="19_Title Slide"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10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0_Title Slide">
  <p:cSld name="20_Title Slide"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10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1_Title Slide">
  <p:cSld name="21_Title Slide"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Google Shape;275;p10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2_Title Slide">
  <p:cSld name="22_Title Slide"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10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Google Shape;279;p10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4_Title Slide">
  <p:cSld name="24_Title Slide"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10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10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6_Title Slide">
  <p:cSld name="26_Title Slide"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10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7_Title Slide">
  <p:cSld name="27_Title Slide"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11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8_Title Slide">
  <p:cSld name="28_Title Slide"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Google Shape;289;p11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11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0_Title Slide">
  <p:cSld name="30_Title Slide"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Google Shape;293;p1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1_Title Slide">
  <p:cSld name="31_Title Slide"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1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2_Title Slide">
  <p:cSld name="32_Title Slide"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1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11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4_Title Slide">
  <p:cSld name="34_Title Slide"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1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5_Title Slide">
  <p:cSld name="35_Title Slide"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1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6_Title Slide">
  <p:cSld name="36_Title Slide"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" name="Google Shape;305;p1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7_Title Slide">
  <p:cSld name="37_Title Slide"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Google Shape;307;p1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8_Title Slide">
  <p:cSld name="38_Title Slide"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1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9_Title Slide">
  <p:cSld name="39_Title Slide"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Google Shape;311;p1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122"/>
          <p:cNvSpPr txBox="1"/>
          <p:nvPr>
            <p:ph type="title"/>
          </p:nvPr>
        </p:nvSpPr>
        <p:spPr>
          <a:xfrm>
            <a:off x="966300" y="1841063"/>
            <a:ext cx="7211400" cy="260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A386B"/>
              </a:buClr>
              <a:buSzPts val="4000"/>
              <a:buFont typeface="Calibri"/>
              <a:buNone/>
              <a:defRPr sz="4000">
                <a:solidFill>
                  <a:srgbClr val="2A386B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0_Title Slide">
  <p:cSld name="40_Title Slide"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314;p1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24"/>
          <p:cNvSpPr txBox="1"/>
          <p:nvPr>
            <p:ph type="title"/>
          </p:nvPr>
        </p:nvSpPr>
        <p:spPr>
          <a:xfrm>
            <a:off x="1596788" y="1504284"/>
            <a:ext cx="5950500" cy="134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600"/>
              <a:buFont typeface="Sen"/>
              <a:buNone/>
              <a:defRPr b="0" i="0" sz="6600" u="none" cap="none" strike="noStrike">
                <a:solidFill>
                  <a:schemeClr val="lt1"/>
                </a:solidFill>
                <a:latin typeface="Sen"/>
                <a:ea typeface="Sen"/>
                <a:cs typeface="Sen"/>
                <a:sym typeface="Se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Custom Layout"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" name="Google Shape;318;p1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Only">
  <p:cSld name="6_Title Only"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1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Your turn KS1">
  <p:cSld name="Your turn KS1"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27"/>
          <p:cNvSpPr txBox="1"/>
          <p:nvPr>
            <p:ph type="title"/>
          </p:nvPr>
        </p:nvSpPr>
        <p:spPr>
          <a:xfrm>
            <a:off x="982555" y="1848678"/>
            <a:ext cx="7161900" cy="291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0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Custom Layout">
  <p:cSld name="1_Custom Layout"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324;p1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7_Title Only">
  <p:cSld name="17_Title Only"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1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3_Custom Layout">
  <p:cSld name="13_Custom Layout"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Google Shape;328;p1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1_Title Only">
  <p:cSld name="11_Title Only"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Google Shape;330;p1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_Title Only">
  <p:cSld name="10_Title Only"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13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Custom Layout">
  <p:cSld name="2_Custom Layout"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" name="Google Shape;334;p1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8_Title Only">
  <p:cSld name="18_Title Only"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13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2" name="Google Shape;342;p136"/>
          <p:cNvCxnSpPr/>
          <p:nvPr/>
        </p:nvCxnSpPr>
        <p:spPr>
          <a:xfrm>
            <a:off x="4278300" y="2751163"/>
            <a:ext cx="587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43" name="Google Shape;343;p136"/>
          <p:cNvSpPr txBox="1"/>
          <p:nvPr>
            <p:ph type="ctrTitle"/>
          </p:nvPr>
        </p:nvSpPr>
        <p:spPr>
          <a:xfrm>
            <a:off x="311700" y="595975"/>
            <a:ext cx="8520600" cy="195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344" name="Google Shape;344;p136"/>
          <p:cNvSpPr txBox="1"/>
          <p:nvPr>
            <p:ph idx="1" type="subTitle"/>
          </p:nvPr>
        </p:nvSpPr>
        <p:spPr>
          <a:xfrm>
            <a:off x="311700" y="3165823"/>
            <a:ext cx="8520600" cy="73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45" name="Google Shape;345;p1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37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48" name="Google Shape;348;p1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51" name="Google Shape;351;p13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52" name="Google Shape;352;p1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55" name="Google Shape;355;p139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6" name="Google Shape;356;p139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7" name="Google Shape;357;p1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1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60" name="Google Shape;360;p1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141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63" name="Google Shape;363;p141"/>
          <p:cNvSpPr txBox="1"/>
          <p:nvPr>
            <p:ph idx="1" type="body"/>
          </p:nvPr>
        </p:nvSpPr>
        <p:spPr>
          <a:xfrm>
            <a:off x="311700" y="1490875"/>
            <a:ext cx="2808000" cy="30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64" name="Google Shape;364;p1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42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7" name="Google Shape;367;p1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143"/>
          <p:cNvSpPr/>
          <p:nvPr/>
        </p:nvSpPr>
        <p:spPr>
          <a:xfrm>
            <a:off x="4572000" y="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70" name="Google Shape;370;p143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71" name="Google Shape;371;p143"/>
          <p:cNvSpPr txBox="1"/>
          <p:nvPr>
            <p:ph type="title"/>
          </p:nvPr>
        </p:nvSpPr>
        <p:spPr>
          <a:xfrm>
            <a:off x="265500" y="1375599"/>
            <a:ext cx="4045200" cy="1551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72" name="Google Shape;372;p143"/>
          <p:cNvSpPr txBox="1"/>
          <p:nvPr>
            <p:ph idx="1" type="subTitle"/>
          </p:nvPr>
        </p:nvSpPr>
        <p:spPr>
          <a:xfrm>
            <a:off x="265500" y="2981125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373" name="Google Shape;373;p143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74" name="Google Shape;374;p1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144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</a:lstStyle>
          <a:p/>
        </p:txBody>
      </p:sp>
      <p:sp>
        <p:nvSpPr>
          <p:cNvPr id="377" name="Google Shape;377;p1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145"/>
          <p:cNvSpPr txBox="1"/>
          <p:nvPr>
            <p:ph hasCustomPrompt="1" type="title"/>
          </p:nvPr>
        </p:nvSpPr>
        <p:spPr>
          <a:xfrm>
            <a:off x="311700" y="1167925"/>
            <a:ext cx="8520600" cy="1980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80" name="Google Shape;380;p145"/>
          <p:cNvSpPr txBox="1"/>
          <p:nvPr>
            <p:ph idx="1" type="body"/>
          </p:nvPr>
        </p:nvSpPr>
        <p:spPr>
          <a:xfrm>
            <a:off x="311700" y="32242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1" name="Google Shape;381;p1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1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Slide">
  <p:cSld name="9_Title Slide"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" name="Google Shape;385;p14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5143500" cy="385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30.xml"/><Relationship Id="rId6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9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69.xml"/><Relationship Id="rId42" Type="http://schemas.openxmlformats.org/officeDocument/2006/relationships/slideLayout" Target="../slideLayouts/slideLayout71.xml"/><Relationship Id="rId41" Type="http://schemas.openxmlformats.org/officeDocument/2006/relationships/slideLayout" Target="../slideLayouts/slideLayout70.xml"/><Relationship Id="rId44" Type="http://schemas.openxmlformats.org/officeDocument/2006/relationships/slideLayout" Target="../slideLayouts/slideLayout73.xml"/><Relationship Id="rId43" Type="http://schemas.openxmlformats.org/officeDocument/2006/relationships/slideLayout" Target="../slideLayouts/slideLayout72.xml"/><Relationship Id="rId46" Type="http://schemas.openxmlformats.org/officeDocument/2006/relationships/slideLayout" Target="../slideLayouts/slideLayout75.xml"/><Relationship Id="rId45" Type="http://schemas.openxmlformats.org/officeDocument/2006/relationships/slideLayout" Target="../slideLayouts/slideLayout74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31.xml"/><Relationship Id="rId3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48" Type="http://schemas.openxmlformats.org/officeDocument/2006/relationships/slideLayout" Target="../slideLayouts/slideLayout77.xml"/><Relationship Id="rId47" Type="http://schemas.openxmlformats.org/officeDocument/2006/relationships/slideLayout" Target="../slideLayouts/slideLayout76.xml"/><Relationship Id="rId49" Type="http://schemas.openxmlformats.org/officeDocument/2006/relationships/slideLayout" Target="../slideLayouts/slideLayout78.xml"/><Relationship Id="rId5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6.xml"/><Relationship Id="rId8" Type="http://schemas.openxmlformats.org/officeDocument/2006/relationships/slideLayout" Target="../slideLayouts/slideLayout37.xml"/><Relationship Id="rId31" Type="http://schemas.openxmlformats.org/officeDocument/2006/relationships/slideLayout" Target="../slideLayouts/slideLayout60.xml"/><Relationship Id="rId30" Type="http://schemas.openxmlformats.org/officeDocument/2006/relationships/slideLayout" Target="../slideLayouts/slideLayout59.xml"/><Relationship Id="rId33" Type="http://schemas.openxmlformats.org/officeDocument/2006/relationships/slideLayout" Target="../slideLayouts/slideLayout62.xml"/><Relationship Id="rId32" Type="http://schemas.openxmlformats.org/officeDocument/2006/relationships/slideLayout" Target="../slideLayouts/slideLayout61.xml"/><Relationship Id="rId35" Type="http://schemas.openxmlformats.org/officeDocument/2006/relationships/slideLayout" Target="../slideLayouts/slideLayout64.xml"/><Relationship Id="rId34" Type="http://schemas.openxmlformats.org/officeDocument/2006/relationships/slideLayout" Target="../slideLayouts/slideLayout63.xml"/><Relationship Id="rId37" Type="http://schemas.openxmlformats.org/officeDocument/2006/relationships/slideLayout" Target="../slideLayouts/slideLayout66.xml"/><Relationship Id="rId36" Type="http://schemas.openxmlformats.org/officeDocument/2006/relationships/slideLayout" Target="../slideLayouts/slideLayout65.xml"/><Relationship Id="rId39" Type="http://schemas.openxmlformats.org/officeDocument/2006/relationships/slideLayout" Target="../slideLayouts/slideLayout68.xml"/><Relationship Id="rId38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49.xml"/><Relationship Id="rId22" Type="http://schemas.openxmlformats.org/officeDocument/2006/relationships/slideLayout" Target="../slideLayouts/slideLayout51.xml"/><Relationship Id="rId21" Type="http://schemas.openxmlformats.org/officeDocument/2006/relationships/slideLayout" Target="../slideLayouts/slideLayout50.xml"/><Relationship Id="rId24" Type="http://schemas.openxmlformats.org/officeDocument/2006/relationships/slideLayout" Target="../slideLayouts/slideLayout53.xml"/><Relationship Id="rId23" Type="http://schemas.openxmlformats.org/officeDocument/2006/relationships/slideLayout" Target="../slideLayouts/slideLayout52.xml"/><Relationship Id="rId26" Type="http://schemas.openxmlformats.org/officeDocument/2006/relationships/slideLayout" Target="../slideLayouts/slideLayout55.xml"/><Relationship Id="rId25" Type="http://schemas.openxmlformats.org/officeDocument/2006/relationships/slideLayout" Target="../slideLayouts/slideLayout54.xml"/><Relationship Id="rId28" Type="http://schemas.openxmlformats.org/officeDocument/2006/relationships/slideLayout" Target="../slideLayouts/slideLayout57.xml"/><Relationship Id="rId27" Type="http://schemas.openxmlformats.org/officeDocument/2006/relationships/slideLayout" Target="../slideLayouts/slideLayout56.xml"/><Relationship Id="rId29" Type="http://schemas.openxmlformats.org/officeDocument/2006/relationships/slideLayout" Target="../slideLayouts/slideLayout58.xml"/><Relationship Id="rId50" Type="http://schemas.openxmlformats.org/officeDocument/2006/relationships/theme" Target="../theme/theme4.xml"/><Relationship Id="rId11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45.xml"/><Relationship Id="rId19" Type="http://schemas.openxmlformats.org/officeDocument/2006/relationships/slideLayout" Target="../slideLayouts/slideLayout48.xml"/><Relationship Id="rId18" Type="http://schemas.openxmlformats.org/officeDocument/2006/relationships/slideLayout" Target="../slideLayouts/slideLayout47.xml"/></Relationships>
</file>

<file path=ppt/slideMasters/_rels/slideMaster4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117.xml"/><Relationship Id="rId42" Type="http://schemas.openxmlformats.org/officeDocument/2006/relationships/slideLayout" Target="../slideLayouts/slideLayout119.xml"/><Relationship Id="rId41" Type="http://schemas.openxmlformats.org/officeDocument/2006/relationships/slideLayout" Target="../slideLayouts/slideLayout118.xml"/><Relationship Id="rId44" Type="http://schemas.openxmlformats.org/officeDocument/2006/relationships/slideLayout" Target="../slideLayouts/slideLayout121.xml"/><Relationship Id="rId43" Type="http://schemas.openxmlformats.org/officeDocument/2006/relationships/slideLayout" Target="../slideLayouts/slideLayout120.xml"/><Relationship Id="rId46" Type="http://schemas.openxmlformats.org/officeDocument/2006/relationships/slideLayout" Target="../slideLayouts/slideLayout123.xml"/><Relationship Id="rId45" Type="http://schemas.openxmlformats.org/officeDocument/2006/relationships/slideLayout" Target="../slideLayouts/slideLayout122.xml"/><Relationship Id="rId1" Type="http://schemas.openxmlformats.org/officeDocument/2006/relationships/image" Target="../media/image46.jpg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48" Type="http://schemas.openxmlformats.org/officeDocument/2006/relationships/slideLayout" Target="../slideLayouts/slideLayout125.xml"/><Relationship Id="rId47" Type="http://schemas.openxmlformats.org/officeDocument/2006/relationships/slideLayout" Target="../slideLayouts/slideLayout124.xml"/><Relationship Id="rId49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Relationship Id="rId31" Type="http://schemas.openxmlformats.org/officeDocument/2006/relationships/slideLayout" Target="../slideLayouts/slideLayout108.xml"/><Relationship Id="rId30" Type="http://schemas.openxmlformats.org/officeDocument/2006/relationships/slideLayout" Target="../slideLayouts/slideLayout107.xml"/><Relationship Id="rId33" Type="http://schemas.openxmlformats.org/officeDocument/2006/relationships/slideLayout" Target="../slideLayouts/slideLayout110.xml"/><Relationship Id="rId32" Type="http://schemas.openxmlformats.org/officeDocument/2006/relationships/slideLayout" Target="../slideLayouts/slideLayout109.xml"/><Relationship Id="rId35" Type="http://schemas.openxmlformats.org/officeDocument/2006/relationships/slideLayout" Target="../slideLayouts/slideLayout112.xml"/><Relationship Id="rId34" Type="http://schemas.openxmlformats.org/officeDocument/2006/relationships/slideLayout" Target="../slideLayouts/slideLayout111.xml"/><Relationship Id="rId37" Type="http://schemas.openxmlformats.org/officeDocument/2006/relationships/slideLayout" Target="../slideLayouts/slideLayout114.xml"/><Relationship Id="rId36" Type="http://schemas.openxmlformats.org/officeDocument/2006/relationships/slideLayout" Target="../slideLayouts/slideLayout113.xml"/><Relationship Id="rId39" Type="http://schemas.openxmlformats.org/officeDocument/2006/relationships/slideLayout" Target="../slideLayouts/slideLayout116.xml"/><Relationship Id="rId38" Type="http://schemas.openxmlformats.org/officeDocument/2006/relationships/slideLayout" Target="../slideLayouts/slideLayout115.xml"/><Relationship Id="rId20" Type="http://schemas.openxmlformats.org/officeDocument/2006/relationships/slideLayout" Target="../slideLayouts/slideLayout97.xml"/><Relationship Id="rId22" Type="http://schemas.openxmlformats.org/officeDocument/2006/relationships/slideLayout" Target="../slideLayouts/slideLayout99.xml"/><Relationship Id="rId21" Type="http://schemas.openxmlformats.org/officeDocument/2006/relationships/slideLayout" Target="../slideLayouts/slideLayout98.xml"/><Relationship Id="rId24" Type="http://schemas.openxmlformats.org/officeDocument/2006/relationships/slideLayout" Target="../slideLayouts/slideLayout101.xml"/><Relationship Id="rId23" Type="http://schemas.openxmlformats.org/officeDocument/2006/relationships/slideLayout" Target="../slideLayouts/slideLayout100.xml"/><Relationship Id="rId26" Type="http://schemas.openxmlformats.org/officeDocument/2006/relationships/slideLayout" Target="../slideLayouts/slideLayout103.xml"/><Relationship Id="rId25" Type="http://schemas.openxmlformats.org/officeDocument/2006/relationships/slideLayout" Target="../slideLayouts/slideLayout102.xml"/><Relationship Id="rId28" Type="http://schemas.openxmlformats.org/officeDocument/2006/relationships/slideLayout" Target="../slideLayouts/slideLayout105.xml"/><Relationship Id="rId27" Type="http://schemas.openxmlformats.org/officeDocument/2006/relationships/slideLayout" Target="../slideLayouts/slideLayout104.xml"/><Relationship Id="rId29" Type="http://schemas.openxmlformats.org/officeDocument/2006/relationships/slideLayout" Target="../slideLayouts/slideLayout106.xml"/><Relationship Id="rId51" Type="http://schemas.openxmlformats.org/officeDocument/2006/relationships/slideLayout" Target="../slideLayouts/slideLayout128.xml"/><Relationship Id="rId50" Type="http://schemas.openxmlformats.org/officeDocument/2006/relationships/slideLayout" Target="../slideLayouts/slideLayout127.xml"/><Relationship Id="rId53" Type="http://schemas.openxmlformats.org/officeDocument/2006/relationships/slideLayout" Target="../slideLayouts/slideLayout130.xml"/><Relationship Id="rId52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7.xml"/><Relationship Id="rId54" Type="http://schemas.openxmlformats.org/officeDocument/2006/relationships/theme" Target="../theme/theme5.xml"/><Relationship Id="rId13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89.xml"/><Relationship Id="rId15" Type="http://schemas.openxmlformats.org/officeDocument/2006/relationships/slideLayout" Target="../slideLayouts/slideLayout92.xml"/><Relationship Id="rId14" Type="http://schemas.openxmlformats.org/officeDocument/2006/relationships/slideLayout" Target="../slideLayouts/slideLayout91.xml"/><Relationship Id="rId17" Type="http://schemas.openxmlformats.org/officeDocument/2006/relationships/slideLayout" Target="../slideLayouts/slideLayout94.xml"/><Relationship Id="rId16" Type="http://schemas.openxmlformats.org/officeDocument/2006/relationships/slideLayout" Target="../slideLayouts/slideLayout93.xml"/><Relationship Id="rId19" Type="http://schemas.openxmlformats.org/officeDocument/2006/relationships/slideLayout" Target="../slideLayouts/slideLayout96.xml"/><Relationship Id="rId18" Type="http://schemas.openxmlformats.org/officeDocument/2006/relationships/slideLayout" Target="../slideLayouts/slideLayout95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5.xml"/><Relationship Id="rId6" Type="http://schemas.openxmlformats.org/officeDocument/2006/relationships/slideLayout" Target="../slideLayouts/slideLayout136.xml"/><Relationship Id="rId7" Type="http://schemas.openxmlformats.org/officeDocument/2006/relationships/slideLayout" Target="../slideLayouts/slideLayout137.xml"/><Relationship Id="rId8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40.xml"/><Relationship Id="rId13" Type="http://schemas.openxmlformats.org/officeDocument/2006/relationships/theme" Target="../theme/theme6.xml"/><Relationship Id="rId12" Type="http://schemas.openxmlformats.org/officeDocument/2006/relationships/slideLayout" Target="../slideLayouts/slideLayout1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7500" lvl="3" marL="1828800" marR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7500" lvl="4" marL="2286000" marR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7500" lvl="5" marL="2743200" marR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7500" lvl="6" marL="3200400" marR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7500" lvl="7" marL="3657600" marR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7500" lvl="8" marL="4114800" marR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33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  <p:sldLayoutId id="2147483695" r:id="rId19"/>
    <p:sldLayoutId id="2147483696" r:id="rId20"/>
    <p:sldLayoutId id="2147483697" r:id="rId21"/>
    <p:sldLayoutId id="2147483698" r:id="rId22"/>
    <p:sldLayoutId id="2147483699" r:id="rId23"/>
    <p:sldLayoutId id="2147483700" r:id="rId24"/>
    <p:sldLayoutId id="2147483701" r:id="rId25"/>
    <p:sldLayoutId id="2147483702" r:id="rId26"/>
    <p:sldLayoutId id="2147483703" r:id="rId27"/>
    <p:sldLayoutId id="2147483704" r:id="rId28"/>
    <p:sldLayoutId id="2147483705" r:id="rId29"/>
    <p:sldLayoutId id="2147483706" r:id="rId30"/>
    <p:sldLayoutId id="2147483707" r:id="rId31"/>
    <p:sldLayoutId id="2147483708" r:id="rId32"/>
    <p:sldLayoutId id="2147483709" r:id="rId33"/>
    <p:sldLayoutId id="2147483710" r:id="rId34"/>
    <p:sldLayoutId id="2147483711" r:id="rId35"/>
    <p:sldLayoutId id="2147483712" r:id="rId36"/>
    <p:sldLayoutId id="2147483713" r:id="rId37"/>
    <p:sldLayoutId id="2147483714" r:id="rId38"/>
    <p:sldLayoutId id="2147483715" r:id="rId39"/>
    <p:sldLayoutId id="2147483716" r:id="rId40"/>
    <p:sldLayoutId id="2147483717" r:id="rId41"/>
    <p:sldLayoutId id="2147483718" r:id="rId42"/>
    <p:sldLayoutId id="2147483719" r:id="rId43"/>
    <p:sldLayoutId id="2147483720" r:id="rId44"/>
    <p:sldLayoutId id="2147483721" r:id="rId45"/>
    <p:sldLayoutId id="2147483722" r:id="rId46"/>
    <p:sldLayoutId id="2147483723" r:id="rId47"/>
    <p:sldLayoutId id="2147483724" r:id="rId48"/>
    <p:sldLayoutId id="2147483725" r:id="rId4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8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  <p:sldLayoutId id="2147483741" r:id="rId17"/>
    <p:sldLayoutId id="2147483742" r:id="rId18"/>
    <p:sldLayoutId id="2147483743" r:id="rId19"/>
    <p:sldLayoutId id="2147483744" r:id="rId20"/>
    <p:sldLayoutId id="2147483745" r:id="rId21"/>
    <p:sldLayoutId id="2147483746" r:id="rId22"/>
    <p:sldLayoutId id="2147483747" r:id="rId23"/>
    <p:sldLayoutId id="2147483748" r:id="rId24"/>
    <p:sldLayoutId id="2147483749" r:id="rId25"/>
    <p:sldLayoutId id="2147483750" r:id="rId26"/>
    <p:sldLayoutId id="2147483751" r:id="rId27"/>
    <p:sldLayoutId id="2147483752" r:id="rId28"/>
    <p:sldLayoutId id="2147483753" r:id="rId29"/>
    <p:sldLayoutId id="2147483754" r:id="rId30"/>
    <p:sldLayoutId id="2147483755" r:id="rId31"/>
    <p:sldLayoutId id="2147483756" r:id="rId32"/>
    <p:sldLayoutId id="2147483757" r:id="rId33"/>
    <p:sldLayoutId id="2147483758" r:id="rId34"/>
    <p:sldLayoutId id="2147483759" r:id="rId35"/>
    <p:sldLayoutId id="2147483760" r:id="rId36"/>
    <p:sldLayoutId id="2147483761" r:id="rId37"/>
    <p:sldLayoutId id="2147483762" r:id="rId38"/>
    <p:sldLayoutId id="2147483763" r:id="rId39"/>
    <p:sldLayoutId id="2147483764" r:id="rId40"/>
    <p:sldLayoutId id="2147483765" r:id="rId41"/>
    <p:sldLayoutId id="2147483766" r:id="rId42"/>
    <p:sldLayoutId id="2147483767" r:id="rId43"/>
    <p:sldLayoutId id="2147483768" r:id="rId44"/>
    <p:sldLayoutId id="2147483769" r:id="rId45"/>
    <p:sldLayoutId id="2147483770" r:id="rId46"/>
    <p:sldLayoutId id="2147483771" r:id="rId47"/>
    <p:sldLayoutId id="2147483772" r:id="rId48"/>
    <p:sldLayoutId id="2147483773" r:id="rId49"/>
    <p:sldLayoutId id="2147483774" r:id="rId50"/>
    <p:sldLayoutId id="2147483775" r:id="rId51"/>
    <p:sldLayoutId id="2147483776" r:id="rId52"/>
    <p:sldLayoutId id="2147483777" r:id="rId5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ameday">
    <p:bg>
      <p:bgPr>
        <a:solidFill>
          <a:schemeClr val="lt1"/>
        </a:solidFill>
      </p:bgPr>
    </p:bg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/>
        </p:txBody>
      </p:sp>
      <p:sp>
        <p:nvSpPr>
          <p:cNvPr id="339" name="Google Shape;339;p1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roxima Nova"/>
              <a:buChar char="●"/>
              <a:defRPr sz="18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340" name="Google Shape;340;p1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3.png"/><Relationship Id="rId4" Type="http://schemas.openxmlformats.org/officeDocument/2006/relationships/image" Target="../media/image100.png"/><Relationship Id="rId5" Type="http://schemas.openxmlformats.org/officeDocument/2006/relationships/image" Target="../media/image105.png"/><Relationship Id="rId6" Type="http://schemas.openxmlformats.org/officeDocument/2006/relationships/image" Target="../media/image10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1.png"/><Relationship Id="rId4" Type="http://schemas.openxmlformats.org/officeDocument/2006/relationships/image" Target="../media/image107.png"/><Relationship Id="rId5" Type="http://schemas.openxmlformats.org/officeDocument/2006/relationships/image" Target="../media/image10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0.png"/><Relationship Id="rId4" Type="http://schemas.openxmlformats.org/officeDocument/2006/relationships/image" Target="../media/image112.png"/><Relationship Id="rId5" Type="http://schemas.openxmlformats.org/officeDocument/2006/relationships/image" Target="../media/image10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3.png"/><Relationship Id="rId4" Type="http://schemas.openxmlformats.org/officeDocument/2006/relationships/image" Target="../media/image111.png"/><Relationship Id="rId5" Type="http://schemas.openxmlformats.org/officeDocument/2006/relationships/image" Target="../media/image10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5.jpg"/><Relationship Id="rId4" Type="http://schemas.openxmlformats.org/officeDocument/2006/relationships/image" Target="../media/image116.jpg"/><Relationship Id="rId5" Type="http://schemas.openxmlformats.org/officeDocument/2006/relationships/image" Target="../media/image117.png"/><Relationship Id="rId6" Type="http://schemas.openxmlformats.org/officeDocument/2006/relationships/image" Target="../media/image114.png"/><Relationship Id="rId7" Type="http://schemas.openxmlformats.org/officeDocument/2006/relationships/image" Target="../media/image11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8.png"/><Relationship Id="rId4" Type="http://schemas.openxmlformats.org/officeDocument/2006/relationships/image" Target="../media/image123.png"/><Relationship Id="rId5" Type="http://schemas.openxmlformats.org/officeDocument/2006/relationships/image" Target="../media/image1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www.youtube.com/watch?v=hOpl1FwPlh0" TargetMode="External"/><Relationship Id="rId4" Type="http://schemas.openxmlformats.org/officeDocument/2006/relationships/image" Target="../media/image120.jpg"/><Relationship Id="rId9" Type="http://schemas.openxmlformats.org/officeDocument/2006/relationships/hyperlink" Target="https://www.youtube.com/watch?v=Av4JQOJbuxU" TargetMode="External"/><Relationship Id="rId5" Type="http://schemas.openxmlformats.org/officeDocument/2006/relationships/hyperlink" Target="https://www.youtube.com/watch?v=Av4JQOJbuxU" TargetMode="External"/><Relationship Id="rId6" Type="http://schemas.openxmlformats.org/officeDocument/2006/relationships/hyperlink" Target="https://www.youtube.com/watch?v=Av4JQOJbuxU" TargetMode="External"/><Relationship Id="rId7" Type="http://schemas.openxmlformats.org/officeDocument/2006/relationships/hyperlink" Target="https://www.youtube.com/watch?v=Av4JQOJbuxU" TargetMode="External"/><Relationship Id="rId8" Type="http://schemas.openxmlformats.org/officeDocument/2006/relationships/hyperlink" Target="https://www.youtube.com/watch?v=Av4JQOJbuxU" TargetMode="External"/><Relationship Id="rId10" Type="http://schemas.openxmlformats.org/officeDocument/2006/relationships/image" Target="../media/image12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1.png"/><Relationship Id="rId4" Type="http://schemas.openxmlformats.org/officeDocument/2006/relationships/image" Target="../media/image124.png"/><Relationship Id="rId5" Type="http://schemas.openxmlformats.org/officeDocument/2006/relationships/image" Target="../media/image132.png"/><Relationship Id="rId6" Type="http://schemas.openxmlformats.org/officeDocument/2006/relationships/image" Target="../media/image12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6.png"/><Relationship Id="rId4" Type="http://schemas.openxmlformats.org/officeDocument/2006/relationships/image" Target="../media/image129.png"/><Relationship Id="rId5" Type="http://schemas.openxmlformats.org/officeDocument/2006/relationships/image" Target="../media/image130.png"/><Relationship Id="rId6" Type="http://schemas.openxmlformats.org/officeDocument/2006/relationships/image" Target="../media/image131.png"/><Relationship Id="rId7" Type="http://schemas.openxmlformats.org/officeDocument/2006/relationships/image" Target="../media/image13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5.png"/><Relationship Id="rId4" Type="http://schemas.openxmlformats.org/officeDocument/2006/relationships/image" Target="../media/image129.png"/><Relationship Id="rId9" Type="http://schemas.openxmlformats.org/officeDocument/2006/relationships/image" Target="../media/image139.png"/><Relationship Id="rId5" Type="http://schemas.openxmlformats.org/officeDocument/2006/relationships/image" Target="../media/image126.png"/><Relationship Id="rId6" Type="http://schemas.openxmlformats.org/officeDocument/2006/relationships/image" Target="../media/image130.png"/><Relationship Id="rId7" Type="http://schemas.openxmlformats.org/officeDocument/2006/relationships/image" Target="../media/image138.png"/><Relationship Id="rId8" Type="http://schemas.openxmlformats.org/officeDocument/2006/relationships/image" Target="../media/image141.png"/><Relationship Id="rId11" Type="http://schemas.openxmlformats.org/officeDocument/2006/relationships/image" Target="../media/image140.png"/><Relationship Id="rId10" Type="http://schemas.openxmlformats.org/officeDocument/2006/relationships/image" Target="../media/image14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6.png"/><Relationship Id="rId4" Type="http://schemas.openxmlformats.org/officeDocument/2006/relationships/image" Target="../media/image129.png"/><Relationship Id="rId5" Type="http://schemas.openxmlformats.org/officeDocument/2006/relationships/image" Target="../media/image130.png"/><Relationship Id="rId6" Type="http://schemas.openxmlformats.org/officeDocument/2006/relationships/image" Target="../media/image131.png"/><Relationship Id="rId7" Type="http://schemas.openxmlformats.org/officeDocument/2006/relationships/image" Target="../media/image13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45.png"/><Relationship Id="rId4" Type="http://schemas.openxmlformats.org/officeDocument/2006/relationships/image" Target="../media/image147.png"/><Relationship Id="rId5" Type="http://schemas.openxmlformats.org/officeDocument/2006/relationships/image" Target="../media/image148.png"/><Relationship Id="rId6" Type="http://schemas.openxmlformats.org/officeDocument/2006/relationships/image" Target="../media/image14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1.png"/><Relationship Id="rId4" Type="http://schemas.openxmlformats.org/officeDocument/2006/relationships/image" Target="../media/image16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0.png"/><Relationship Id="rId4" Type="http://schemas.openxmlformats.org/officeDocument/2006/relationships/image" Target="../media/image14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49.png"/><Relationship Id="rId4" Type="http://schemas.openxmlformats.org/officeDocument/2006/relationships/image" Target="../media/image150.png"/><Relationship Id="rId5" Type="http://schemas.openxmlformats.org/officeDocument/2006/relationships/image" Target="../media/image154.png"/><Relationship Id="rId6" Type="http://schemas.openxmlformats.org/officeDocument/2006/relationships/image" Target="../media/image15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55.png"/><Relationship Id="rId4" Type="http://schemas.openxmlformats.org/officeDocument/2006/relationships/image" Target="../media/image157.png"/><Relationship Id="rId5" Type="http://schemas.openxmlformats.org/officeDocument/2006/relationships/image" Target="../media/image159.png"/><Relationship Id="rId6" Type="http://schemas.openxmlformats.org/officeDocument/2006/relationships/image" Target="../media/image16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4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4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64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31.png"/><Relationship Id="rId4" Type="http://schemas.openxmlformats.org/officeDocument/2006/relationships/image" Target="../media/image129.png"/><Relationship Id="rId5" Type="http://schemas.openxmlformats.org/officeDocument/2006/relationships/image" Target="../media/image126.png"/><Relationship Id="rId6" Type="http://schemas.openxmlformats.org/officeDocument/2006/relationships/image" Target="../media/image13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45.png"/><Relationship Id="rId4" Type="http://schemas.openxmlformats.org/officeDocument/2006/relationships/image" Target="../media/image17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78.png"/><Relationship Id="rId4" Type="http://schemas.openxmlformats.org/officeDocument/2006/relationships/image" Target="../media/image180.png"/><Relationship Id="rId5" Type="http://schemas.openxmlformats.org/officeDocument/2006/relationships/image" Target="../media/image181.png"/><Relationship Id="rId6" Type="http://schemas.openxmlformats.org/officeDocument/2006/relationships/image" Target="../media/image18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82.png"/><Relationship Id="rId4" Type="http://schemas.openxmlformats.org/officeDocument/2006/relationships/image" Target="../media/image184.png"/><Relationship Id="rId5" Type="http://schemas.openxmlformats.org/officeDocument/2006/relationships/image" Target="../media/image183.png"/><Relationship Id="rId6" Type="http://schemas.openxmlformats.org/officeDocument/2006/relationships/image" Target="../media/image185.png"/><Relationship Id="rId7" Type="http://schemas.openxmlformats.org/officeDocument/2006/relationships/image" Target="../media/image192.png"/><Relationship Id="rId8" Type="http://schemas.openxmlformats.org/officeDocument/2006/relationships/image" Target="../media/image188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91.png"/><Relationship Id="rId4" Type="http://schemas.openxmlformats.org/officeDocument/2006/relationships/image" Target="../media/image187.png"/><Relationship Id="rId9" Type="http://schemas.openxmlformats.org/officeDocument/2006/relationships/image" Target="../media/image193.png"/><Relationship Id="rId5" Type="http://schemas.openxmlformats.org/officeDocument/2006/relationships/image" Target="../media/image186.png"/><Relationship Id="rId6" Type="http://schemas.openxmlformats.org/officeDocument/2006/relationships/image" Target="../media/image190.png"/><Relationship Id="rId7" Type="http://schemas.openxmlformats.org/officeDocument/2006/relationships/image" Target="../media/image196.png"/><Relationship Id="rId8" Type="http://schemas.openxmlformats.org/officeDocument/2006/relationships/image" Target="../media/image197.png"/><Relationship Id="rId11" Type="http://schemas.openxmlformats.org/officeDocument/2006/relationships/image" Target="../media/image195.png"/><Relationship Id="rId10" Type="http://schemas.openxmlformats.org/officeDocument/2006/relationships/image" Target="../media/image194.png"/><Relationship Id="rId12" Type="http://schemas.openxmlformats.org/officeDocument/2006/relationships/image" Target="../media/image145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45.png"/><Relationship Id="rId4" Type="http://schemas.openxmlformats.org/officeDocument/2006/relationships/image" Target="../media/image200.png"/><Relationship Id="rId5" Type="http://schemas.openxmlformats.org/officeDocument/2006/relationships/image" Target="../media/image199.png"/><Relationship Id="rId6" Type="http://schemas.openxmlformats.org/officeDocument/2006/relationships/image" Target="../media/image177.png"/><Relationship Id="rId7" Type="http://schemas.openxmlformats.org/officeDocument/2006/relationships/image" Target="../media/image20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04.png"/><Relationship Id="rId4" Type="http://schemas.openxmlformats.org/officeDocument/2006/relationships/image" Target="../media/image205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03.png"/><Relationship Id="rId4" Type="http://schemas.openxmlformats.org/officeDocument/2006/relationships/image" Target="../media/image206.png"/><Relationship Id="rId9" Type="http://schemas.openxmlformats.org/officeDocument/2006/relationships/image" Target="../media/image211.png"/><Relationship Id="rId5" Type="http://schemas.openxmlformats.org/officeDocument/2006/relationships/image" Target="../media/image207.png"/><Relationship Id="rId6" Type="http://schemas.openxmlformats.org/officeDocument/2006/relationships/image" Target="../media/image208.png"/><Relationship Id="rId7" Type="http://schemas.openxmlformats.org/officeDocument/2006/relationships/image" Target="../media/image209.png"/><Relationship Id="rId8" Type="http://schemas.openxmlformats.org/officeDocument/2006/relationships/image" Target="../media/image210.png"/><Relationship Id="rId11" Type="http://schemas.openxmlformats.org/officeDocument/2006/relationships/image" Target="../media/image215.png"/><Relationship Id="rId10" Type="http://schemas.openxmlformats.org/officeDocument/2006/relationships/image" Target="../media/image213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12.png"/><Relationship Id="rId4" Type="http://schemas.openxmlformats.org/officeDocument/2006/relationships/image" Target="../media/image216.png"/><Relationship Id="rId9" Type="http://schemas.openxmlformats.org/officeDocument/2006/relationships/image" Target="../media/image226.png"/><Relationship Id="rId5" Type="http://schemas.openxmlformats.org/officeDocument/2006/relationships/image" Target="../media/image214.png"/><Relationship Id="rId6" Type="http://schemas.openxmlformats.org/officeDocument/2006/relationships/image" Target="../media/image218.png"/><Relationship Id="rId7" Type="http://schemas.openxmlformats.org/officeDocument/2006/relationships/image" Target="../media/image217.png"/><Relationship Id="rId8" Type="http://schemas.openxmlformats.org/officeDocument/2006/relationships/image" Target="../media/image225.png"/><Relationship Id="rId11" Type="http://schemas.openxmlformats.org/officeDocument/2006/relationships/image" Target="../media/image219.png"/><Relationship Id="rId10" Type="http://schemas.openxmlformats.org/officeDocument/2006/relationships/image" Target="../media/image220.png"/><Relationship Id="rId13" Type="http://schemas.openxmlformats.org/officeDocument/2006/relationships/image" Target="../media/image222.png"/><Relationship Id="rId12" Type="http://schemas.openxmlformats.org/officeDocument/2006/relationships/image" Target="../media/image221.png"/><Relationship Id="rId15" Type="http://schemas.openxmlformats.org/officeDocument/2006/relationships/image" Target="../media/image230.png"/><Relationship Id="rId14" Type="http://schemas.openxmlformats.org/officeDocument/2006/relationships/image" Target="../media/image224.png"/><Relationship Id="rId16" Type="http://schemas.openxmlformats.org/officeDocument/2006/relationships/image" Target="../media/image22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45.png"/><Relationship Id="rId4" Type="http://schemas.openxmlformats.org/officeDocument/2006/relationships/image" Target="../media/image228.png"/><Relationship Id="rId9" Type="http://schemas.openxmlformats.org/officeDocument/2006/relationships/image" Target="../media/image233.png"/><Relationship Id="rId5" Type="http://schemas.openxmlformats.org/officeDocument/2006/relationships/image" Target="../media/image229.png"/><Relationship Id="rId6" Type="http://schemas.openxmlformats.org/officeDocument/2006/relationships/image" Target="../media/image237.png"/><Relationship Id="rId7" Type="http://schemas.openxmlformats.org/officeDocument/2006/relationships/image" Target="../media/image231.png"/><Relationship Id="rId8" Type="http://schemas.openxmlformats.org/officeDocument/2006/relationships/image" Target="../media/image236.png"/><Relationship Id="rId10" Type="http://schemas.openxmlformats.org/officeDocument/2006/relationships/image" Target="../media/image234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32.png"/><Relationship Id="rId4" Type="http://schemas.openxmlformats.org/officeDocument/2006/relationships/image" Target="../media/image235.png"/><Relationship Id="rId9" Type="http://schemas.openxmlformats.org/officeDocument/2006/relationships/image" Target="../media/image239.png"/><Relationship Id="rId5" Type="http://schemas.openxmlformats.org/officeDocument/2006/relationships/image" Target="../media/image240.png"/><Relationship Id="rId6" Type="http://schemas.openxmlformats.org/officeDocument/2006/relationships/image" Target="../media/image241.png"/><Relationship Id="rId7" Type="http://schemas.openxmlformats.org/officeDocument/2006/relationships/image" Target="../media/image238.png"/><Relationship Id="rId8" Type="http://schemas.openxmlformats.org/officeDocument/2006/relationships/image" Target="../media/image242.png"/><Relationship Id="rId10" Type="http://schemas.openxmlformats.org/officeDocument/2006/relationships/image" Target="../media/image243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36.xml"/><Relationship Id="rId3" Type="http://schemas.openxmlformats.org/officeDocument/2006/relationships/hyperlink" Target="https://whiterosemaths.com/resources?year=year-6-new" TargetMode="External"/><Relationship Id="rId4" Type="http://schemas.openxmlformats.org/officeDocument/2006/relationships/hyperlink" Target="https://corbettmathsprimary.com/5-a-day/" TargetMode="External"/><Relationship Id="rId5" Type="http://schemas.openxmlformats.org/officeDocument/2006/relationships/hyperlink" Target="https://www.bbc.co.uk/bitesize/levels/zbr9wmn" TargetMode="External"/><Relationship Id="rId6" Type="http://schemas.openxmlformats.org/officeDocument/2006/relationships/hyperlink" Target="https://www.novaprimaryacademy.co.uk/page/?title=Year+6+SATs+revision&amp;pid=180" TargetMode="External"/><Relationship Id="rId7" Type="http://schemas.openxmlformats.org/officeDocument/2006/relationships/hyperlink" Target="https://uk.ixl.com/maths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48"/>
          <p:cNvSpPr txBox="1"/>
          <p:nvPr>
            <p:ph type="ctrTitle"/>
          </p:nvPr>
        </p:nvSpPr>
        <p:spPr>
          <a:xfrm>
            <a:off x="1035231" y="753598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</a:pPr>
            <a:r>
              <a:rPr lang="en"/>
              <a:t>Maths in Year 5 and 6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149"/>
          <p:cNvSpPr txBox="1"/>
          <p:nvPr/>
        </p:nvSpPr>
        <p:spPr>
          <a:xfrm>
            <a:off x="571500" y="145375"/>
            <a:ext cx="7564800" cy="118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Breakdown for SATs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6" name="Google Shape;396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028575"/>
            <a:ext cx="8886500" cy="404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Google Shape;401;p1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" y="152400"/>
            <a:ext cx="4419600" cy="4835939"/>
          </a:xfrm>
          <a:prstGeom prst="rect">
            <a:avLst/>
          </a:prstGeom>
          <a:noFill/>
          <a:ln>
            <a:noFill/>
          </a:ln>
        </p:spPr>
      </p:pic>
      <p:sp>
        <p:nvSpPr>
          <p:cNvPr id="402" name="Google Shape;402;p150"/>
          <p:cNvSpPr txBox="1"/>
          <p:nvPr/>
        </p:nvSpPr>
        <p:spPr>
          <a:xfrm>
            <a:off x="4630150" y="116300"/>
            <a:ext cx="4419600" cy="49371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By the end of Year 4 children should be fluent in adding numbers under 10 in their head. They also need to know how to cross the boundary of 10, e.g. 7 + 8.</a:t>
            </a:r>
            <a:endParaRPr sz="2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Year 5 and 6 children add numbers with more than 4 digits e.g. 23,456 + 11,246.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continue to build the children’s knowledge of number and deepen their understanding of fluency, reasoning and problem solving skills so they are confident mathematicians.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Google Shape;407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381000"/>
            <a:ext cx="6378375" cy="4255175"/>
          </a:xfrm>
          <a:prstGeom prst="rect">
            <a:avLst/>
          </a:prstGeom>
          <a:noFill/>
          <a:ln>
            <a:noFill/>
          </a:ln>
        </p:spPr>
      </p:pic>
      <p:sp>
        <p:nvSpPr>
          <p:cNvPr id="408" name="Google Shape;408;p151"/>
          <p:cNvSpPr txBox="1"/>
          <p:nvPr/>
        </p:nvSpPr>
        <p:spPr>
          <a:xfrm>
            <a:off x="6812875" y="566475"/>
            <a:ext cx="2015400" cy="40635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 are exposed to numbers in lots of different ways and are encouraged as much as possible to ‘see’ the numbers as what they are. </a:t>
            </a:r>
            <a:r>
              <a:rPr b="1"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E.g. the 5 in 657 is a 50.</a:t>
            </a:r>
            <a:endParaRPr b="1"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152"/>
          <p:cNvSpPr txBox="1"/>
          <p:nvPr/>
        </p:nvSpPr>
        <p:spPr>
          <a:xfrm>
            <a:off x="138868" y="107672"/>
            <a:ext cx="2613000" cy="5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 Part Whole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4" name="Google Shape;414;p1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48633" y="1917425"/>
            <a:ext cx="4662843" cy="2941375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415" name="Google Shape;415;p1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15725" y="152400"/>
            <a:ext cx="4075875" cy="1494797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416" name="Google Shape;416;p1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8375" y="644572"/>
            <a:ext cx="3867150" cy="2200275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417" name="Google Shape;417;p1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1675" y="3084442"/>
            <a:ext cx="4075875" cy="1982858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153"/>
          <p:cNvSpPr txBox="1"/>
          <p:nvPr>
            <p:ph type="title"/>
          </p:nvPr>
        </p:nvSpPr>
        <p:spPr>
          <a:xfrm>
            <a:off x="471488" y="205383"/>
            <a:ext cx="5915100" cy="74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en"/>
              <a:t>Bar Model</a:t>
            </a:r>
            <a:endParaRPr/>
          </a:p>
        </p:txBody>
      </p:sp>
      <p:pic>
        <p:nvPicPr>
          <p:cNvPr id="423" name="Google Shape;423;p1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03574"/>
            <a:ext cx="4572000" cy="1844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1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7675" y="3523420"/>
            <a:ext cx="4314325" cy="1347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5" name="Google Shape;425;p1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25200" y="205375"/>
            <a:ext cx="3943475" cy="1629450"/>
          </a:xfrm>
          <a:prstGeom prst="rect">
            <a:avLst/>
          </a:prstGeom>
          <a:noFill/>
          <a:ln>
            <a:noFill/>
          </a:ln>
        </p:spPr>
      </p:pic>
      <p:sp>
        <p:nvSpPr>
          <p:cNvPr id="426" name="Google Shape;426;p153"/>
          <p:cNvSpPr/>
          <p:nvPr/>
        </p:nvSpPr>
        <p:spPr>
          <a:xfrm>
            <a:off x="5112425" y="2027325"/>
            <a:ext cx="2271000" cy="4962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alibri"/>
                <a:ea typeface="Calibri"/>
                <a:cs typeface="Calibri"/>
                <a:sym typeface="Calibri"/>
              </a:rPr>
              <a:t>Teddy- 55,890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153"/>
          <p:cNvSpPr/>
          <p:nvPr/>
        </p:nvSpPr>
        <p:spPr>
          <a:xfrm>
            <a:off x="5112425" y="2523525"/>
            <a:ext cx="1022700" cy="4962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alibri"/>
                <a:ea typeface="Calibri"/>
                <a:cs typeface="Calibri"/>
                <a:sym typeface="Calibri"/>
              </a:rPr>
              <a:t>Jack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8" name="Google Shape;428;p153"/>
          <p:cNvCxnSpPr/>
          <p:nvPr/>
        </p:nvCxnSpPr>
        <p:spPr>
          <a:xfrm flipH="1" rot="10800000">
            <a:off x="6150150" y="3133075"/>
            <a:ext cx="1276200" cy="222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stealth"/>
            <a:tailEnd len="med" w="med" type="stealth"/>
          </a:ln>
        </p:spPr>
      </p:cxnSp>
      <p:sp>
        <p:nvSpPr>
          <p:cNvPr id="429" name="Google Shape;429;p153"/>
          <p:cNvSpPr txBox="1"/>
          <p:nvPr/>
        </p:nvSpPr>
        <p:spPr>
          <a:xfrm>
            <a:off x="5025200" y="3046000"/>
            <a:ext cx="3787800" cy="49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difference is 36,475 fewer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153"/>
          <p:cNvSpPr txBox="1"/>
          <p:nvPr/>
        </p:nvSpPr>
        <p:spPr>
          <a:xfrm>
            <a:off x="7654100" y="1891975"/>
            <a:ext cx="1276200" cy="124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55,890 - 36,475 </a:t>
            </a: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</a:t>
            </a:r>
            <a:r>
              <a:rPr b="1"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19,415</a:t>
            </a:r>
            <a:endParaRPr b="1"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153"/>
          <p:cNvSpPr/>
          <p:nvPr/>
        </p:nvSpPr>
        <p:spPr>
          <a:xfrm>
            <a:off x="5112425" y="3779925"/>
            <a:ext cx="2271000" cy="4962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alibri"/>
                <a:ea typeface="Calibri"/>
                <a:cs typeface="Calibri"/>
                <a:sym typeface="Calibri"/>
              </a:rPr>
              <a:t>Teddy- 55,890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" name="Google Shape;432;p153"/>
          <p:cNvSpPr/>
          <p:nvPr/>
        </p:nvSpPr>
        <p:spPr>
          <a:xfrm>
            <a:off x="7398425" y="3742725"/>
            <a:ext cx="1022700" cy="4962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alibri"/>
                <a:ea typeface="Calibri"/>
                <a:cs typeface="Calibri"/>
                <a:sym typeface="Calibri"/>
              </a:rPr>
              <a:t>Jack- 19,415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3" name="Google Shape;433;p153"/>
          <p:cNvCxnSpPr/>
          <p:nvPr/>
        </p:nvCxnSpPr>
        <p:spPr>
          <a:xfrm>
            <a:off x="5159550" y="4450675"/>
            <a:ext cx="3276600" cy="1320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stealth"/>
            <a:tailEnd len="med" w="med" type="stealth"/>
          </a:ln>
        </p:spPr>
      </p:cxnSp>
      <p:sp>
        <p:nvSpPr>
          <p:cNvPr id="434" name="Google Shape;434;p153"/>
          <p:cNvSpPr txBox="1"/>
          <p:nvPr/>
        </p:nvSpPr>
        <p:spPr>
          <a:xfrm>
            <a:off x="5025200" y="4417600"/>
            <a:ext cx="4209000" cy="49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total- 55,890 + 19,415 = 75,305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154"/>
          <p:cNvSpPr txBox="1"/>
          <p:nvPr>
            <p:ph type="title"/>
          </p:nvPr>
        </p:nvSpPr>
        <p:spPr>
          <a:xfrm>
            <a:off x="175463" y="166481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en"/>
              <a:t>Number lines</a:t>
            </a:r>
            <a:endParaRPr/>
          </a:p>
        </p:txBody>
      </p:sp>
      <p:pic>
        <p:nvPicPr>
          <p:cNvPr descr="Blank Numberlines | Teaching Resources" id="440" name="Google Shape;440;p1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21507" y="121545"/>
            <a:ext cx="3381411" cy="239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1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200" y="1084475"/>
            <a:ext cx="4586375" cy="351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1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62575" y="2711367"/>
            <a:ext cx="4329025" cy="20739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155"/>
          <p:cNvSpPr txBox="1"/>
          <p:nvPr>
            <p:ph type="title"/>
          </p:nvPr>
        </p:nvSpPr>
        <p:spPr>
          <a:xfrm>
            <a:off x="471488" y="205383"/>
            <a:ext cx="5915100" cy="74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en"/>
              <a:t>Place Value charts</a:t>
            </a:r>
            <a:endParaRPr/>
          </a:p>
        </p:txBody>
      </p:sp>
      <p:pic>
        <p:nvPicPr>
          <p:cNvPr id="448" name="Google Shape;448;p1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798775"/>
            <a:ext cx="3998500" cy="207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1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33375" y="487712"/>
            <a:ext cx="4645200" cy="189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1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6075" y="2954764"/>
            <a:ext cx="7430396" cy="207980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156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en"/>
              <a:t>Maths Equipment/boxes</a:t>
            </a:r>
            <a:endParaRPr/>
          </a:p>
        </p:txBody>
      </p:sp>
      <p:pic>
        <p:nvPicPr>
          <p:cNvPr descr="What Are Dienes? Explained For Primary Schools" id="456" name="Google Shape;456;p1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5774" y="1243421"/>
            <a:ext cx="4164806" cy="16144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lace Value Counters 280 Piece Set" id="457" name="Google Shape;457;p15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16925" y="131725"/>
            <a:ext cx="2869825" cy="28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156"/>
          <p:cNvSpPr txBox="1"/>
          <p:nvPr/>
        </p:nvSpPr>
        <p:spPr>
          <a:xfrm>
            <a:off x="225600" y="3564350"/>
            <a:ext cx="4752600" cy="118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Char char="●"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Visual displays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Char char="●"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Flipcharts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Char char="●"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Handouts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9" name="Google Shape;459;p1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76500" y="3171813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1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552121" y="3564346"/>
            <a:ext cx="1436675" cy="143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15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193588" y="285788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" name="Google Shape;466;p1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76200"/>
            <a:ext cx="4476750" cy="2695575"/>
          </a:xfrm>
          <a:prstGeom prst="rect">
            <a:avLst/>
          </a:prstGeom>
          <a:noFill/>
          <a:ln>
            <a:noFill/>
          </a:ln>
        </p:spPr>
      </p:pic>
      <p:sp>
        <p:nvSpPr>
          <p:cNvPr id="467" name="Google Shape;467;p157"/>
          <p:cNvSpPr txBox="1"/>
          <p:nvPr/>
        </p:nvSpPr>
        <p:spPr>
          <a:xfrm>
            <a:off x="4698775" y="148400"/>
            <a:ext cx="4355100" cy="34590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use key questioning to </a:t>
            </a: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gauge</a:t>
            </a: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understanding of the children as well as stem sentences to scaffold their verbal skills to build confidence and support explanations.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These are examples for our </a:t>
            </a:r>
            <a:r>
              <a:rPr b="1"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Place Value topic</a:t>
            </a: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The children might see these on the slides to use in their explanations.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Everything we do, links back to the N.C.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8" name="Google Shape;468;p1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3305175"/>
            <a:ext cx="3867150" cy="132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1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98763" y="3852625"/>
            <a:ext cx="4219575" cy="108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158"/>
          <p:cNvSpPr txBox="1"/>
          <p:nvPr/>
        </p:nvSpPr>
        <p:spPr>
          <a:xfrm>
            <a:off x="61250" y="929650"/>
            <a:ext cx="5318400" cy="418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Counting from any given number, up and </a:t>
            </a:r>
            <a:r>
              <a:rPr b="1"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DOWN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Times tables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Times tables missing numbers, which ones do I need? Which ones do I know from what I have got?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Post it notes/pictures/numbers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Counting in fractions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Counting in decimals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‘If this number is….then what would this one be?’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would 2 counting sticks be if one is 20?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Hold it horizontally and vertically</a:t>
            </a:r>
            <a:endParaRPr sz="100"/>
          </a:p>
          <a:p>
            <a:pPr indent="-20320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Always start on 0 (end of stick)</a:t>
            </a:r>
            <a:endParaRPr sz="100"/>
          </a:p>
          <a:p>
            <a:pPr indent="-825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19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…use it as a metre stick….</a:t>
            </a:r>
            <a:endParaRPr sz="19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The Counting By Nines Song by Have Fun Teaching is a counting song that teaches skip counting by nine.&#10;&#10;Download the Counting Videos: http://havefunteaching.com/videos/counting-videos/&#10;Download the Counting Songs: http://havefunteaching.com/songs/counting-songs/&#10;Get This Video on DVD: http://havefunteaching.com/videos/counting-videos/counting-dvd/&#10;Get the Counting Songs CD: http://havefunteaching.com/songs/counting-songs/" id="475" name="Google Shape;475;p158" title="Counting By Nines Song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91175" y="3020546"/>
            <a:ext cx="2648700" cy="1986525"/>
          </a:xfrm>
          <a:prstGeom prst="rect">
            <a:avLst/>
          </a:prstGeom>
          <a:noFill/>
          <a:ln>
            <a:noFill/>
          </a:ln>
        </p:spPr>
      </p:pic>
      <p:sp>
        <p:nvSpPr>
          <p:cNvPr id="476" name="Google Shape;476;p158"/>
          <p:cNvSpPr txBox="1"/>
          <p:nvPr/>
        </p:nvSpPr>
        <p:spPr>
          <a:xfrm>
            <a:off x="6096000" y="152400"/>
            <a:ext cx="3000000" cy="23397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5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https://www.youtube.com/watch?v=TcnWKHs9K0E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hlinkClick r:id="rId6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6</a:t>
            </a:r>
            <a:endParaRPr sz="20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hlinkClick r:id="rId7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https://www.youtube.com/watch?v=8YWIx-b8NSY</a:t>
            </a:r>
            <a:endParaRPr sz="20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hlinkClick r:id="rId9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</p:txBody>
      </p:sp>
      <p:sp>
        <p:nvSpPr>
          <p:cNvPr id="477" name="Google Shape;477;p158"/>
          <p:cNvSpPr txBox="1"/>
          <p:nvPr/>
        </p:nvSpPr>
        <p:spPr>
          <a:xfrm>
            <a:off x="6900" y="599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rgbClr val="FF5722"/>
                </a:solidFill>
                <a:latin typeface="Alfa Slab One"/>
                <a:ea typeface="Alfa Slab One"/>
                <a:cs typeface="Alfa Slab One"/>
                <a:sym typeface="Alfa Slab One"/>
              </a:rPr>
              <a:t>Warm up - Times table practice</a:t>
            </a:r>
            <a:endParaRPr sz="2500">
              <a:solidFill>
                <a:srgbClr val="FF5722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pic>
        <p:nvPicPr>
          <p:cNvPr id="478" name="Google Shape;478;p158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762275" y="3924571"/>
            <a:ext cx="2409924" cy="113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FE2F3"/>
        </a:solidFill>
      </p:bgPr>
    </p:bg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3" name="Google Shape;483;p1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92845" y="422040"/>
            <a:ext cx="3074063" cy="2140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1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2845" y="2695897"/>
            <a:ext cx="3074063" cy="2420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5" name="Google Shape;485;p15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884" y="434365"/>
            <a:ext cx="3543432" cy="3341681"/>
          </a:xfrm>
          <a:prstGeom prst="rect">
            <a:avLst/>
          </a:prstGeom>
          <a:noFill/>
          <a:ln>
            <a:noFill/>
          </a:ln>
        </p:spPr>
      </p:pic>
      <p:sp>
        <p:nvSpPr>
          <p:cNvPr id="486" name="Google Shape;486;p159"/>
          <p:cNvSpPr txBox="1"/>
          <p:nvPr/>
        </p:nvSpPr>
        <p:spPr>
          <a:xfrm>
            <a:off x="311700" y="-3627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rPr>
              <a:t>Wk 8- day 3 </a:t>
            </a:r>
            <a:r>
              <a:rPr lang="en" sz="2700">
                <a:solidFill>
                  <a:srgbClr val="FF5722"/>
                </a:solidFill>
                <a:latin typeface="Alfa Slab One"/>
                <a:ea typeface="Alfa Slab One"/>
                <a:cs typeface="Alfa Slab One"/>
                <a:sym typeface="Alfa Slab One"/>
              </a:rPr>
              <a:t>Fluency and W6 reasoning</a:t>
            </a:r>
            <a:endParaRPr sz="2700">
              <a:solidFill>
                <a:srgbClr val="FF5722"/>
              </a:solidFill>
              <a:latin typeface="Alfa Slab One"/>
              <a:ea typeface="Alfa Slab One"/>
              <a:cs typeface="Alfa Slab One"/>
              <a:sym typeface="Alfa Slab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rgbClr val="FF5722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sp>
        <p:nvSpPr>
          <p:cNvPr id="487" name="Google Shape;487;p159"/>
          <p:cNvSpPr/>
          <p:nvPr/>
        </p:nvSpPr>
        <p:spPr>
          <a:xfrm>
            <a:off x="1071025" y="434363"/>
            <a:ext cx="694800" cy="389100"/>
          </a:xfrm>
          <a:prstGeom prst="rect">
            <a:avLst/>
          </a:prstGeom>
          <a:solidFill>
            <a:srgbClr val="D9D9D9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488" name="Google Shape;488;p159"/>
          <p:cNvSpPr/>
          <p:nvPr/>
        </p:nvSpPr>
        <p:spPr>
          <a:xfrm>
            <a:off x="1523325" y="1786325"/>
            <a:ext cx="1475700" cy="669600"/>
          </a:xfrm>
          <a:prstGeom prst="rect">
            <a:avLst/>
          </a:prstGeom>
          <a:solidFill>
            <a:srgbClr val="D9D9D9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489" name="Google Shape;489;p159"/>
          <p:cNvSpPr/>
          <p:nvPr/>
        </p:nvSpPr>
        <p:spPr>
          <a:xfrm>
            <a:off x="717600" y="2621775"/>
            <a:ext cx="414600" cy="496200"/>
          </a:xfrm>
          <a:prstGeom prst="rect">
            <a:avLst/>
          </a:prstGeom>
          <a:solidFill>
            <a:srgbClr val="D9D9D9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490" name="Google Shape;490;p159"/>
          <p:cNvSpPr/>
          <p:nvPr/>
        </p:nvSpPr>
        <p:spPr>
          <a:xfrm>
            <a:off x="1208450" y="1018550"/>
            <a:ext cx="1822800" cy="572700"/>
          </a:xfrm>
          <a:prstGeom prst="rect">
            <a:avLst/>
          </a:prstGeom>
          <a:solidFill>
            <a:srgbClr val="D9D9D9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491" name="Google Shape;491;p159"/>
          <p:cNvSpPr/>
          <p:nvPr/>
        </p:nvSpPr>
        <p:spPr>
          <a:xfrm>
            <a:off x="6118350" y="3658163"/>
            <a:ext cx="291600" cy="1358700"/>
          </a:xfrm>
          <a:prstGeom prst="rect">
            <a:avLst/>
          </a:prstGeom>
          <a:solidFill>
            <a:srgbClr val="D9D9D9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492" name="Google Shape;492;p159"/>
          <p:cNvSpPr/>
          <p:nvPr/>
        </p:nvSpPr>
        <p:spPr>
          <a:xfrm flipH="1">
            <a:off x="5949225" y="2199769"/>
            <a:ext cx="1650000" cy="496200"/>
          </a:xfrm>
          <a:prstGeom prst="rect">
            <a:avLst/>
          </a:prstGeom>
          <a:solidFill>
            <a:srgbClr val="D9D9D9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493" name="Google Shape;493;p159"/>
          <p:cNvSpPr/>
          <p:nvPr/>
        </p:nvSpPr>
        <p:spPr>
          <a:xfrm flipH="1">
            <a:off x="5707800" y="964725"/>
            <a:ext cx="2036400" cy="496200"/>
          </a:xfrm>
          <a:prstGeom prst="rect">
            <a:avLst/>
          </a:prstGeom>
          <a:solidFill>
            <a:srgbClr val="D9D9D9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494" name="Google Shape;494;p15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501" y="4038076"/>
            <a:ext cx="3543431" cy="908260"/>
          </a:xfrm>
          <a:prstGeom prst="rect">
            <a:avLst/>
          </a:prstGeom>
          <a:noFill/>
          <a:ln>
            <a:noFill/>
          </a:ln>
        </p:spPr>
      </p:pic>
      <p:sp>
        <p:nvSpPr>
          <p:cNvPr id="495" name="Google Shape;495;p159"/>
          <p:cNvSpPr/>
          <p:nvPr/>
        </p:nvSpPr>
        <p:spPr>
          <a:xfrm>
            <a:off x="565200" y="3364725"/>
            <a:ext cx="414600" cy="496200"/>
          </a:xfrm>
          <a:prstGeom prst="rect">
            <a:avLst/>
          </a:prstGeom>
          <a:solidFill>
            <a:srgbClr val="D9D9D9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160"/>
          <p:cNvSpPr txBox="1"/>
          <p:nvPr/>
        </p:nvSpPr>
        <p:spPr>
          <a:xfrm>
            <a:off x="4142490" y="3495051"/>
            <a:ext cx="1084200" cy="369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160"/>
          <p:cNvSpPr txBox="1"/>
          <p:nvPr/>
        </p:nvSpPr>
        <p:spPr>
          <a:xfrm>
            <a:off x="667512" y="860682"/>
            <a:ext cx="7447800" cy="42705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719" r="0" t="-106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aphicFrame>
        <p:nvGraphicFramePr>
          <p:cNvPr id="502" name="Google Shape;502;p160"/>
          <p:cNvGraphicFramePr/>
          <p:nvPr/>
        </p:nvGraphicFramePr>
        <p:xfrm>
          <a:off x="1137656" y="139322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{32410493-82D7-49B6-988F-8380B55212A0}</a:tableStyleId>
              </a:tblPr>
              <a:tblGrid>
                <a:gridCol w="995500"/>
                <a:gridCol w="995500"/>
                <a:gridCol w="995500"/>
                <a:gridCol w="995500"/>
                <a:gridCol w="995500"/>
                <a:gridCol w="995500"/>
              </a:tblGrid>
              <a:tr h="3385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HTh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FBDB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TTh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8ADD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D4E5F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BADD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E19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27A7F"/>
                    </a:solidFill>
                  </a:tcPr>
                </a:tc>
              </a:tr>
              <a:tr h="9262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503" name="Google Shape;503;p160"/>
          <p:cNvSpPr txBox="1"/>
          <p:nvPr/>
        </p:nvSpPr>
        <p:spPr>
          <a:xfrm>
            <a:off x="4184935" y="3443988"/>
            <a:ext cx="1005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8,000</a:t>
            </a:r>
            <a:endParaRPr/>
          </a:p>
        </p:txBody>
      </p:sp>
      <p:sp>
        <p:nvSpPr>
          <p:cNvPr id="504" name="Google Shape;504;p160"/>
          <p:cNvSpPr/>
          <p:nvPr/>
        </p:nvSpPr>
        <p:spPr>
          <a:xfrm>
            <a:off x="1179228" y="1785218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160"/>
          <p:cNvSpPr/>
          <p:nvPr/>
        </p:nvSpPr>
        <p:spPr>
          <a:xfrm>
            <a:off x="2170142" y="1785218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160"/>
          <p:cNvSpPr/>
          <p:nvPr/>
        </p:nvSpPr>
        <p:spPr>
          <a:xfrm>
            <a:off x="3236950" y="1785218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160"/>
          <p:cNvSpPr/>
          <p:nvPr/>
        </p:nvSpPr>
        <p:spPr>
          <a:xfrm>
            <a:off x="4163203" y="1785218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160"/>
          <p:cNvSpPr/>
          <p:nvPr/>
        </p:nvSpPr>
        <p:spPr>
          <a:xfrm>
            <a:off x="4163203" y="2144595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160"/>
          <p:cNvSpPr/>
          <p:nvPr/>
        </p:nvSpPr>
        <p:spPr>
          <a:xfrm>
            <a:off x="4628258" y="2144595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160"/>
          <p:cNvSpPr/>
          <p:nvPr/>
        </p:nvSpPr>
        <p:spPr>
          <a:xfrm>
            <a:off x="2170142" y="2144595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160"/>
          <p:cNvSpPr/>
          <p:nvPr/>
        </p:nvSpPr>
        <p:spPr>
          <a:xfrm>
            <a:off x="4628258" y="1785218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160"/>
          <p:cNvSpPr/>
          <p:nvPr/>
        </p:nvSpPr>
        <p:spPr>
          <a:xfrm>
            <a:off x="6156277" y="1785218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160"/>
          <p:cNvSpPr/>
          <p:nvPr/>
        </p:nvSpPr>
        <p:spPr>
          <a:xfrm>
            <a:off x="6156277" y="2144595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160"/>
          <p:cNvSpPr/>
          <p:nvPr/>
        </p:nvSpPr>
        <p:spPr>
          <a:xfrm>
            <a:off x="2652064" y="1785218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160"/>
          <p:cNvSpPr/>
          <p:nvPr/>
        </p:nvSpPr>
        <p:spPr>
          <a:xfrm>
            <a:off x="1051241" y="4550428"/>
            <a:ext cx="32016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Three hundred / 300</a:t>
            </a:r>
            <a:endParaRPr/>
          </a:p>
        </p:txBody>
      </p:sp>
      <p:cxnSp>
        <p:nvCxnSpPr>
          <p:cNvPr id="516" name="Google Shape;516;p160"/>
          <p:cNvCxnSpPr/>
          <p:nvPr/>
        </p:nvCxnSpPr>
        <p:spPr>
          <a:xfrm>
            <a:off x="5950332" y="1193633"/>
            <a:ext cx="255900" cy="0"/>
          </a:xfrm>
          <a:prstGeom prst="straightConnector1">
            <a:avLst/>
          </a:prstGeom>
          <a:noFill/>
          <a:ln cap="flat" cmpd="sng" w="317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17" name="Google Shape;517;p160"/>
          <p:cNvSpPr/>
          <p:nvPr/>
        </p:nvSpPr>
        <p:spPr>
          <a:xfrm>
            <a:off x="6625092" y="1785218"/>
            <a:ext cx="440100" cy="316200"/>
          </a:xfrm>
          <a:prstGeom prst="ellipse">
            <a:avLst/>
          </a:prstGeom>
          <a:gradFill>
            <a:gsLst>
              <a:gs pos="0">
                <a:srgbClr val="999934"/>
              </a:gs>
              <a:gs pos="50000">
                <a:srgbClr val="DEDE4B"/>
              </a:gs>
              <a:gs pos="100000">
                <a:srgbClr val="FFFF5A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8" name="Google Shape;518;p160"/>
          <p:cNvCxnSpPr/>
          <p:nvPr/>
        </p:nvCxnSpPr>
        <p:spPr>
          <a:xfrm>
            <a:off x="6387237" y="4432479"/>
            <a:ext cx="274200" cy="0"/>
          </a:xfrm>
          <a:prstGeom prst="straightConnector1">
            <a:avLst/>
          </a:prstGeom>
          <a:noFill/>
          <a:ln cap="flat" cmpd="sng" w="317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19" name="Google Shape;519;p160"/>
          <p:cNvSpPr txBox="1"/>
          <p:nvPr/>
        </p:nvSpPr>
        <p:spPr>
          <a:xfrm>
            <a:off x="270700" y="88225"/>
            <a:ext cx="4481700" cy="7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Place Value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4" name="Google Shape;524;p161"/>
          <p:cNvGraphicFramePr/>
          <p:nvPr/>
        </p:nvGraphicFramePr>
        <p:xfrm>
          <a:off x="571028" y="71195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884050"/>
                <a:gridCol w="884050"/>
                <a:gridCol w="884050"/>
                <a:gridCol w="884050"/>
                <a:gridCol w="884050"/>
              </a:tblGrid>
              <a:tr h="3758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TTh</a:t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1B7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7980"/>
                    </a:solidFill>
                  </a:tcPr>
                </a:tc>
              </a:tr>
              <a:tr h="1242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242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6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525" name="Google Shape;525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096" y="196870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6" name="Google Shape;526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39175" y="10929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7" name="Google Shape;527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73527" y="10929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73527" y="13834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9" name="Google Shape;529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39175" y="1677139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2458" y="1677139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096" y="1677139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2458" y="10929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096" y="10929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2458" y="1383462"/>
            <a:ext cx="328309" cy="32022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35" name="Google Shape;535;p161"/>
          <p:cNvGraphicFramePr/>
          <p:nvPr/>
        </p:nvGraphicFramePr>
        <p:xfrm>
          <a:off x="5064530" y="136328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367200"/>
                <a:gridCol w="367200"/>
                <a:gridCol w="367200"/>
                <a:gridCol w="367200"/>
                <a:gridCol w="367200"/>
                <a:gridCol w="367200"/>
                <a:gridCol w="367200"/>
                <a:gridCol w="367200"/>
              </a:tblGrid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sz="1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" sz="2300"/>
                        <a:t>+</a:t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536" name="Google Shape;536;p161"/>
          <p:cNvSpPr/>
          <p:nvPr/>
        </p:nvSpPr>
        <p:spPr>
          <a:xfrm>
            <a:off x="4039767" y="3568802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sp>
        <p:nvSpPr>
          <p:cNvPr id="537" name="Google Shape;537;p161"/>
          <p:cNvSpPr/>
          <p:nvPr/>
        </p:nvSpPr>
        <p:spPr>
          <a:xfrm>
            <a:off x="7286285" y="220432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pic>
        <p:nvPicPr>
          <p:cNvPr id="538" name="Google Shape;538;p16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09685" y="10929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9" name="Google Shape;539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2458" y="196870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0" name="Google Shape;540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096" y="13834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541" name="Google Shape;541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57461" y="1092995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542" name="Google Shape;542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75519" y="1092995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43" name="Google Shape;543;p16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41023" y="10929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16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09685" y="13834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5" name="Google Shape;545;p16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41023" y="13834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6" name="Google Shape;546;p16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03300" y="2331837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7" name="Google Shape;547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39175" y="13834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548" name="Google Shape;548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57461" y="1383462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549" name="Google Shape;549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75519" y="1383462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550" name="Google Shape;550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57461" y="1677140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551" name="Google Shape;551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57461" y="2331837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39175" y="2331837"/>
            <a:ext cx="328309" cy="320223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161"/>
          <p:cNvSpPr/>
          <p:nvPr/>
        </p:nvSpPr>
        <p:spPr>
          <a:xfrm>
            <a:off x="3150685" y="3568802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554" name="Google Shape;554;p161"/>
          <p:cNvSpPr/>
          <p:nvPr/>
        </p:nvSpPr>
        <p:spPr>
          <a:xfrm>
            <a:off x="6917638" y="220432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pic>
        <p:nvPicPr>
          <p:cNvPr id="555" name="Google Shape;555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73527" y="2331837"/>
            <a:ext cx="328309" cy="320223"/>
          </a:xfrm>
          <a:prstGeom prst="rect">
            <a:avLst/>
          </a:prstGeom>
          <a:noFill/>
          <a:ln>
            <a:noFill/>
          </a:ln>
        </p:spPr>
      </p:pic>
      <p:sp>
        <p:nvSpPr>
          <p:cNvPr id="556" name="Google Shape;556;p161"/>
          <p:cNvSpPr/>
          <p:nvPr/>
        </p:nvSpPr>
        <p:spPr>
          <a:xfrm>
            <a:off x="2261602" y="3568802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557" name="Google Shape;557;p161"/>
          <p:cNvSpPr/>
          <p:nvPr/>
        </p:nvSpPr>
        <p:spPr>
          <a:xfrm>
            <a:off x="1372519" y="3568802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pic>
        <p:nvPicPr>
          <p:cNvPr descr="A close up of a logo&#10;&#10;Description automatically generated" id="558" name="Google Shape;558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75519" y="2331837"/>
            <a:ext cx="329419" cy="322896"/>
          </a:xfrm>
          <a:prstGeom prst="rect">
            <a:avLst/>
          </a:prstGeom>
          <a:noFill/>
          <a:ln>
            <a:noFill/>
          </a:ln>
        </p:spPr>
      </p:pic>
      <p:sp>
        <p:nvSpPr>
          <p:cNvPr id="559" name="Google Shape;559;p161"/>
          <p:cNvSpPr/>
          <p:nvPr/>
        </p:nvSpPr>
        <p:spPr>
          <a:xfrm>
            <a:off x="6552331" y="220432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560" name="Google Shape;560;p161"/>
          <p:cNvSpPr/>
          <p:nvPr/>
        </p:nvSpPr>
        <p:spPr>
          <a:xfrm>
            <a:off x="6189782" y="220432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pic>
        <p:nvPicPr>
          <p:cNvPr descr="A close up of a logo&#10;&#10;Description automatically generated" id="561" name="Google Shape;561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75519" y="1677140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562" name="Google Shape;562;p16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57461" y="2630169"/>
            <a:ext cx="329419" cy="322896"/>
          </a:xfrm>
          <a:prstGeom prst="rect">
            <a:avLst/>
          </a:prstGeom>
          <a:noFill/>
          <a:ln>
            <a:noFill/>
          </a:ln>
        </p:spPr>
      </p:pic>
      <p:sp>
        <p:nvSpPr>
          <p:cNvPr id="563" name="Google Shape;563;p161"/>
          <p:cNvSpPr/>
          <p:nvPr/>
        </p:nvSpPr>
        <p:spPr>
          <a:xfrm>
            <a:off x="5815903" y="220432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564" name="Google Shape;564;p161"/>
          <p:cNvSpPr/>
          <p:nvPr/>
        </p:nvSpPr>
        <p:spPr>
          <a:xfrm>
            <a:off x="483436" y="3568802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pic>
        <p:nvPicPr>
          <p:cNvPr id="565" name="Google Shape;565;p16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84741" y="1093791"/>
            <a:ext cx="329419" cy="321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6" name="Google Shape;566;p16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08698" y="1093791"/>
            <a:ext cx="329419" cy="321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7" name="Google Shape;567;p16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84741" y="2331837"/>
            <a:ext cx="329419" cy="321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2458" y="233141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096" y="233141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70" name="Google Shape;570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2458" y="2622971"/>
            <a:ext cx="328309" cy="320223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161"/>
          <p:cNvSpPr/>
          <p:nvPr/>
        </p:nvSpPr>
        <p:spPr>
          <a:xfrm>
            <a:off x="6558902" y="2495431"/>
            <a:ext cx="3240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pic>
        <p:nvPicPr>
          <p:cNvPr id="572" name="Google Shape;572;p1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57553" y="4061287"/>
            <a:ext cx="328309" cy="320223"/>
          </a:xfrm>
          <a:prstGeom prst="rect">
            <a:avLst/>
          </a:prstGeom>
          <a:noFill/>
          <a:ln>
            <a:noFill/>
          </a:ln>
        </p:spPr>
      </p:pic>
      <p:sp>
        <p:nvSpPr>
          <p:cNvPr id="573" name="Google Shape;573;p161"/>
          <p:cNvSpPr/>
          <p:nvPr/>
        </p:nvSpPr>
        <p:spPr>
          <a:xfrm flipH="1" rot="10800000">
            <a:off x="3248794" y="1109769"/>
            <a:ext cx="819600" cy="15204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161"/>
          <p:cNvSpPr txBox="1"/>
          <p:nvPr/>
        </p:nvSpPr>
        <p:spPr>
          <a:xfrm>
            <a:off x="730310" y="4200956"/>
            <a:ext cx="70656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there are </a:t>
            </a:r>
            <a:r>
              <a:rPr lang="en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___</a:t>
            </a: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more counters in a column we can make an </a:t>
            </a:r>
            <a:r>
              <a:rPr lang="en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________				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161"/>
          <p:cNvSpPr txBox="1"/>
          <p:nvPr/>
        </p:nvSpPr>
        <p:spPr>
          <a:xfrm>
            <a:off x="2630452" y="4200956"/>
            <a:ext cx="574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/>
          </a:p>
        </p:txBody>
      </p:sp>
      <p:sp>
        <p:nvSpPr>
          <p:cNvPr id="576" name="Google Shape;576;p161"/>
          <p:cNvSpPr txBox="1"/>
          <p:nvPr/>
        </p:nvSpPr>
        <p:spPr>
          <a:xfrm>
            <a:off x="3678570" y="4511464"/>
            <a:ext cx="197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exchange</a:t>
            </a:r>
            <a:endParaRPr/>
          </a:p>
        </p:txBody>
      </p:sp>
      <p:pic>
        <p:nvPicPr>
          <p:cNvPr id="577" name="Google Shape;577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4433" y="1094021"/>
            <a:ext cx="328309" cy="320223"/>
          </a:xfrm>
          <a:prstGeom prst="rect">
            <a:avLst/>
          </a:prstGeom>
          <a:noFill/>
          <a:ln>
            <a:noFill/>
          </a:ln>
        </p:spPr>
      </p:pic>
      <p:sp>
        <p:nvSpPr>
          <p:cNvPr id="578" name="Google Shape;578;p161"/>
          <p:cNvSpPr txBox="1"/>
          <p:nvPr/>
        </p:nvSpPr>
        <p:spPr>
          <a:xfrm>
            <a:off x="270700" y="-64175"/>
            <a:ext cx="4481700" cy="7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Addition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75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50"/>
                            </p:stCondLst>
                            <p:childTnLst>
                              <p:par>
                                <p:cTn fill="hold" nodeType="after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5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75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162"/>
          <p:cNvSpPr txBox="1"/>
          <p:nvPr/>
        </p:nvSpPr>
        <p:spPr>
          <a:xfrm>
            <a:off x="362710" y="791714"/>
            <a:ext cx="7967100" cy="34626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2238" l="-1529" r="0" t="-131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aphicFrame>
        <p:nvGraphicFramePr>
          <p:cNvPr id="584" name="Google Shape;584;p162"/>
          <p:cNvGraphicFramePr/>
          <p:nvPr/>
        </p:nvGraphicFramePr>
        <p:xfrm>
          <a:off x="1312857" y="121883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884050"/>
                <a:gridCol w="884050"/>
                <a:gridCol w="884050"/>
              </a:tblGrid>
              <a:tr h="351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7980"/>
                    </a:solidFill>
                  </a:tcPr>
                </a:tc>
              </a:tr>
              <a:tr h="999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585" name="Google Shape;585;p1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19706" y="1599878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6" name="Google Shape;586;p1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54058" y="1599878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7" name="Google Shape;587;p1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54058" y="1902788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Google Shape;588;p16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02989" y="1599878"/>
            <a:ext cx="328309" cy="32022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89" name="Google Shape;589;p162"/>
          <p:cNvGraphicFramePr/>
          <p:nvPr/>
        </p:nvGraphicFramePr>
        <p:xfrm>
          <a:off x="4825009" y="121883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367200"/>
                <a:gridCol w="367200"/>
                <a:gridCol w="367200"/>
                <a:gridCol w="367200"/>
                <a:gridCol w="367200"/>
                <a:gridCol w="367200"/>
              </a:tblGrid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sz="1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" sz="2400"/>
                        <a:t>-</a:t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590" name="Google Shape;590;p16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90216" y="1599878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1" name="Google Shape;591;p16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21554" y="1599878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2" name="Google Shape;592;p16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90216" y="1902788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16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77610" y="2205697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4" name="Google Shape;594;p1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19706" y="1902788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5" name="Google Shape;595;p1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13485" y="2205697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6" name="Google Shape;596;p1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47837" y="2205697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7" name="Google Shape;597;p16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21554" y="1902788"/>
            <a:ext cx="328309" cy="320223"/>
          </a:xfrm>
          <a:prstGeom prst="rect">
            <a:avLst/>
          </a:prstGeom>
          <a:noFill/>
          <a:ln>
            <a:noFill/>
          </a:ln>
        </p:spPr>
      </p:pic>
      <p:sp>
        <p:nvSpPr>
          <p:cNvPr id="598" name="Google Shape;598;p162"/>
          <p:cNvSpPr/>
          <p:nvPr/>
        </p:nvSpPr>
        <p:spPr>
          <a:xfrm>
            <a:off x="993387" y="4287834"/>
            <a:ext cx="2326800" cy="3285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599" name="Google Shape;599;p162"/>
          <p:cNvSpPr/>
          <p:nvPr/>
        </p:nvSpPr>
        <p:spPr>
          <a:xfrm>
            <a:off x="993387" y="4662580"/>
            <a:ext cx="1362600" cy="328500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0" l="0" r="0" t="0"/>
            </a:stretch>
          </a:blip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600" name="Google Shape;600;p162"/>
          <p:cNvCxnSpPr/>
          <p:nvPr/>
        </p:nvCxnSpPr>
        <p:spPr>
          <a:xfrm>
            <a:off x="2355880" y="4871180"/>
            <a:ext cx="9381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med" w="med" type="triangle"/>
            <a:tailEnd len="med" w="med" type="triangle"/>
          </a:ln>
        </p:spPr>
      </p:cxnSp>
      <p:sp>
        <p:nvSpPr>
          <p:cNvPr id="601" name="Google Shape;601;p162"/>
          <p:cNvSpPr txBox="1"/>
          <p:nvPr/>
        </p:nvSpPr>
        <p:spPr>
          <a:xfrm>
            <a:off x="2615187" y="4566720"/>
            <a:ext cx="423900" cy="392400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602" name="Google Shape;602;p162"/>
          <p:cNvCxnSpPr/>
          <p:nvPr/>
        </p:nvCxnSpPr>
        <p:spPr>
          <a:xfrm flipH="1" rot="10800000">
            <a:off x="3090216" y="2223220"/>
            <a:ext cx="403800" cy="3027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03" name="Google Shape;603;p162"/>
          <p:cNvCxnSpPr/>
          <p:nvPr/>
        </p:nvCxnSpPr>
        <p:spPr>
          <a:xfrm flipH="1" rot="10800000">
            <a:off x="3515356" y="1901476"/>
            <a:ext cx="403800" cy="3027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04" name="Google Shape;604;p162"/>
          <p:cNvCxnSpPr/>
          <p:nvPr/>
        </p:nvCxnSpPr>
        <p:spPr>
          <a:xfrm flipH="1" rot="10800000">
            <a:off x="3105174" y="1916695"/>
            <a:ext cx="403800" cy="3027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605" name="Google Shape;605;p162"/>
          <p:cNvSpPr/>
          <p:nvPr/>
        </p:nvSpPr>
        <p:spPr>
          <a:xfrm>
            <a:off x="6312810" y="2117020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606" name="Google Shape;606;p162"/>
          <p:cNvSpPr/>
          <p:nvPr/>
        </p:nvSpPr>
        <p:spPr>
          <a:xfrm>
            <a:off x="5950261" y="2117020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607" name="Google Shape;607;p162"/>
          <p:cNvSpPr/>
          <p:nvPr/>
        </p:nvSpPr>
        <p:spPr>
          <a:xfrm>
            <a:off x="5576382" y="2117020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cxnSp>
        <p:nvCxnSpPr>
          <p:cNvPr id="608" name="Google Shape;608;p162"/>
          <p:cNvCxnSpPr/>
          <p:nvPr/>
        </p:nvCxnSpPr>
        <p:spPr>
          <a:xfrm flipH="1" rot="10800000">
            <a:off x="1741616" y="2214563"/>
            <a:ext cx="403800" cy="3027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09" name="Google Shape;609;p162"/>
          <p:cNvCxnSpPr/>
          <p:nvPr/>
        </p:nvCxnSpPr>
        <p:spPr>
          <a:xfrm flipH="1" rot="10800000">
            <a:off x="1311693" y="2217225"/>
            <a:ext cx="403800" cy="3027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610" name="Google Shape;610;p162"/>
          <p:cNvSpPr/>
          <p:nvPr/>
        </p:nvSpPr>
        <p:spPr>
          <a:xfrm>
            <a:off x="2395700" y="2719772"/>
            <a:ext cx="9819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ones</a:t>
            </a:r>
            <a:endParaRPr/>
          </a:p>
        </p:txBody>
      </p:sp>
      <p:sp>
        <p:nvSpPr>
          <p:cNvPr id="611" name="Google Shape;611;p162"/>
          <p:cNvSpPr/>
          <p:nvPr/>
        </p:nvSpPr>
        <p:spPr>
          <a:xfrm>
            <a:off x="800854" y="3047818"/>
            <a:ext cx="741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612" name="Google Shape;612;p162"/>
          <p:cNvSpPr/>
          <p:nvPr/>
        </p:nvSpPr>
        <p:spPr>
          <a:xfrm>
            <a:off x="2869388" y="3352882"/>
            <a:ext cx="7413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/>
          </a:p>
        </p:txBody>
      </p:sp>
      <p:sp>
        <p:nvSpPr>
          <p:cNvPr id="613" name="Google Shape;613;p162"/>
          <p:cNvSpPr/>
          <p:nvPr/>
        </p:nvSpPr>
        <p:spPr>
          <a:xfrm>
            <a:off x="4125468" y="4122462"/>
            <a:ext cx="3222600" cy="715500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 b="-17198" l="-3979" r="0" t="-572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614" name="Google Shape;614;p162"/>
          <p:cNvSpPr/>
          <p:nvPr/>
        </p:nvSpPr>
        <p:spPr>
          <a:xfrm>
            <a:off x="3683856" y="4756981"/>
            <a:ext cx="2569800" cy="392400"/>
          </a:xfrm>
          <a:prstGeom prst="rect">
            <a:avLst/>
          </a:prstGeom>
          <a:blipFill rotWithShape="1">
            <a:blip r:embed="rId1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615" name="Google Shape;615;p162"/>
          <p:cNvSpPr txBox="1"/>
          <p:nvPr/>
        </p:nvSpPr>
        <p:spPr>
          <a:xfrm>
            <a:off x="270700" y="12025"/>
            <a:ext cx="4481700" cy="7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Subtraction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9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0" name="Google Shape;620;p163"/>
          <p:cNvGraphicFramePr/>
          <p:nvPr/>
        </p:nvGraphicFramePr>
        <p:xfrm>
          <a:off x="494828" y="40715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884050"/>
                <a:gridCol w="884050"/>
                <a:gridCol w="884050"/>
                <a:gridCol w="884050"/>
                <a:gridCol w="884050"/>
              </a:tblGrid>
              <a:tr h="3758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TTh</a:t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1B7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7980"/>
                    </a:solidFill>
                  </a:tcPr>
                </a:tc>
              </a:tr>
              <a:tr h="2133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6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4100" marB="44100" marR="117625" marL="1176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621" name="Google Shape;621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80896" y="166390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16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62975" y="7881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3" name="Google Shape;623;p16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97327" y="7881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4" name="Google Shape;624;p16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97327" y="10786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5" name="Google Shape;625;p16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62975" y="137234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6" name="Google Shape;626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46258" y="137234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7" name="Google Shape;627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80896" y="137234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8" name="Google Shape;628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46258" y="7881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9" name="Google Shape;629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80896" y="7881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30" name="Google Shape;630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46258" y="1078662"/>
            <a:ext cx="328309" cy="32022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31" name="Google Shape;631;p163"/>
          <p:cNvGraphicFramePr/>
          <p:nvPr/>
        </p:nvGraphicFramePr>
        <p:xfrm>
          <a:off x="4988330" y="105848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367200"/>
                <a:gridCol w="367200"/>
                <a:gridCol w="367200"/>
                <a:gridCol w="367200"/>
                <a:gridCol w="367200"/>
                <a:gridCol w="367200"/>
                <a:gridCol w="367200"/>
                <a:gridCol w="367200"/>
              </a:tblGrid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0"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sz="1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" sz="2400"/>
                        <a:t>-</a:t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632" name="Google Shape;632;p163"/>
          <p:cNvSpPr/>
          <p:nvPr/>
        </p:nvSpPr>
        <p:spPr>
          <a:xfrm>
            <a:off x="3963567" y="2913297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633" name="Google Shape;633;p163"/>
          <p:cNvSpPr/>
          <p:nvPr/>
        </p:nvSpPr>
        <p:spPr>
          <a:xfrm>
            <a:off x="7210085" y="195667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pic>
        <p:nvPicPr>
          <p:cNvPr id="634" name="Google Shape;634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33485" y="7881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35" name="Google Shape;635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46258" y="1663900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36" name="Google Shape;636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80896" y="10786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637" name="Google Shape;637;p16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81261" y="788195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638" name="Google Shape;638;p16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99319" y="788195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9" name="Google Shape;639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4823" y="7881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40" name="Google Shape;640;p16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62975" y="10786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641" name="Google Shape;641;p16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81261" y="1078662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642" name="Google Shape;642;p16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99319" y="1078662"/>
            <a:ext cx="329419" cy="3228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lose up of a logo&#10;&#10;Description automatically generated" id="643" name="Google Shape;643;p16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81261" y="1372340"/>
            <a:ext cx="329419" cy="322896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163"/>
          <p:cNvSpPr/>
          <p:nvPr/>
        </p:nvSpPr>
        <p:spPr>
          <a:xfrm>
            <a:off x="3074485" y="2913297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645" name="Google Shape;645;p163"/>
          <p:cNvSpPr/>
          <p:nvPr/>
        </p:nvSpPr>
        <p:spPr>
          <a:xfrm>
            <a:off x="6841438" y="195667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646" name="Google Shape;646;p163"/>
          <p:cNvSpPr/>
          <p:nvPr/>
        </p:nvSpPr>
        <p:spPr>
          <a:xfrm>
            <a:off x="2185402" y="2913297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647" name="Google Shape;647;p163"/>
          <p:cNvSpPr/>
          <p:nvPr/>
        </p:nvSpPr>
        <p:spPr>
          <a:xfrm>
            <a:off x="1296319" y="2913297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648" name="Google Shape;648;p163"/>
          <p:cNvSpPr/>
          <p:nvPr/>
        </p:nvSpPr>
        <p:spPr>
          <a:xfrm>
            <a:off x="6476131" y="195667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649" name="Google Shape;649;p163"/>
          <p:cNvSpPr/>
          <p:nvPr/>
        </p:nvSpPr>
        <p:spPr>
          <a:xfrm>
            <a:off x="6113582" y="195667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pic>
        <p:nvPicPr>
          <p:cNvPr descr="A close up of a logo&#10;&#10;Description automatically generated" id="650" name="Google Shape;650;p16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99319" y="1372340"/>
            <a:ext cx="329419" cy="322896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163"/>
          <p:cNvSpPr/>
          <p:nvPr/>
        </p:nvSpPr>
        <p:spPr>
          <a:xfrm>
            <a:off x="5739703" y="1956671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652" name="Google Shape;652;p163"/>
          <p:cNvSpPr/>
          <p:nvPr/>
        </p:nvSpPr>
        <p:spPr>
          <a:xfrm>
            <a:off x="407236" y="2913297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pic>
        <p:nvPicPr>
          <p:cNvPr id="653" name="Google Shape;653;p16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08541" y="788991"/>
            <a:ext cx="329419" cy="321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" name="Google Shape;654;p16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32498" y="788991"/>
            <a:ext cx="329419" cy="32130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55" name="Google Shape;655;p163"/>
          <p:cNvCxnSpPr/>
          <p:nvPr/>
        </p:nvCxnSpPr>
        <p:spPr>
          <a:xfrm flipH="1" rot="10800000">
            <a:off x="6882092" y="1376217"/>
            <a:ext cx="234000" cy="1755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656" name="Google Shape;656;p16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08541" y="1078662"/>
            <a:ext cx="329419" cy="32130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57" name="Google Shape;657;p163"/>
          <p:cNvCxnSpPr/>
          <p:nvPr/>
        </p:nvCxnSpPr>
        <p:spPr>
          <a:xfrm flipH="1" rot="10800000">
            <a:off x="2301283" y="1390375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58" name="Google Shape;658;p163"/>
          <p:cNvCxnSpPr/>
          <p:nvPr/>
        </p:nvCxnSpPr>
        <p:spPr>
          <a:xfrm flipH="1" rot="10800000">
            <a:off x="2713686" y="1106867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59" name="Google Shape;659;p163"/>
          <p:cNvCxnSpPr/>
          <p:nvPr/>
        </p:nvCxnSpPr>
        <p:spPr>
          <a:xfrm flipH="1" rot="10800000">
            <a:off x="1844190" y="1401898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60" name="Google Shape;660;p163"/>
          <p:cNvCxnSpPr/>
          <p:nvPr/>
        </p:nvCxnSpPr>
        <p:spPr>
          <a:xfrm flipH="1" rot="10800000">
            <a:off x="1414577" y="1390375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61" name="Google Shape;661;p163"/>
          <p:cNvCxnSpPr/>
          <p:nvPr/>
        </p:nvCxnSpPr>
        <p:spPr>
          <a:xfrm flipH="1" rot="10800000">
            <a:off x="1835610" y="1101382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62" name="Google Shape;662;p163"/>
          <p:cNvCxnSpPr/>
          <p:nvPr/>
        </p:nvCxnSpPr>
        <p:spPr>
          <a:xfrm flipH="1" rot="10800000">
            <a:off x="537479" y="1112170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663" name="Google Shape;663;p163"/>
          <p:cNvSpPr/>
          <p:nvPr/>
        </p:nvSpPr>
        <p:spPr>
          <a:xfrm flipH="1" rot="10800000">
            <a:off x="4058612" y="1101368"/>
            <a:ext cx="819600" cy="15204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4" name="Google Shape;664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8972" y="1976899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34334" y="1685339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6" name="Google Shape;666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8972" y="1685339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7" name="Google Shape;667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34334" y="11011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8972" y="1101195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34334" y="13916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34334" y="1976899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71" name="Google Shape;671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8972" y="1391662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72" name="Google Shape;672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72080" y="2270577"/>
            <a:ext cx="328309" cy="32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73" name="Google Shape;673;p16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37442" y="2270577"/>
            <a:ext cx="328309" cy="320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74" name="Google Shape;674;p163"/>
          <p:cNvCxnSpPr/>
          <p:nvPr/>
        </p:nvCxnSpPr>
        <p:spPr>
          <a:xfrm>
            <a:off x="3895781" y="1923010"/>
            <a:ext cx="129300" cy="1605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75" name="Google Shape;675;p163"/>
          <p:cNvSpPr txBox="1"/>
          <p:nvPr/>
        </p:nvSpPr>
        <p:spPr>
          <a:xfrm>
            <a:off x="654110" y="3721986"/>
            <a:ext cx="70656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are not enough </a:t>
            </a:r>
            <a:r>
              <a:rPr lang="en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____</a:t>
            </a: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, so I need to exchange 1 </a:t>
            </a:r>
            <a:r>
              <a:rPr lang="en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____</a:t>
            </a: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for 10 </a:t>
            </a:r>
            <a:r>
              <a:rPr lang="en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_____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163"/>
          <p:cNvSpPr txBox="1"/>
          <p:nvPr/>
        </p:nvSpPr>
        <p:spPr>
          <a:xfrm>
            <a:off x="4339770" y="3721986"/>
            <a:ext cx="901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ones</a:t>
            </a:r>
            <a:endParaRPr/>
          </a:p>
        </p:txBody>
      </p:sp>
      <p:sp>
        <p:nvSpPr>
          <p:cNvPr id="677" name="Google Shape;677;p163"/>
          <p:cNvSpPr txBox="1"/>
          <p:nvPr/>
        </p:nvSpPr>
        <p:spPr>
          <a:xfrm>
            <a:off x="3078327" y="4049841"/>
            <a:ext cx="197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ten</a:t>
            </a:r>
            <a:endParaRPr/>
          </a:p>
        </p:txBody>
      </p:sp>
      <p:sp>
        <p:nvSpPr>
          <p:cNvPr id="678" name="Google Shape;678;p163"/>
          <p:cNvSpPr txBox="1"/>
          <p:nvPr/>
        </p:nvSpPr>
        <p:spPr>
          <a:xfrm>
            <a:off x="4862640" y="4039109"/>
            <a:ext cx="197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ones</a:t>
            </a:r>
            <a:endParaRPr/>
          </a:p>
        </p:txBody>
      </p:sp>
      <p:sp>
        <p:nvSpPr>
          <p:cNvPr id="679" name="Google Shape;679;p163"/>
          <p:cNvSpPr/>
          <p:nvPr/>
        </p:nvSpPr>
        <p:spPr>
          <a:xfrm>
            <a:off x="6852219" y="1101195"/>
            <a:ext cx="324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680" name="Google Shape;680;p163"/>
          <p:cNvSpPr/>
          <p:nvPr/>
        </p:nvSpPr>
        <p:spPr>
          <a:xfrm>
            <a:off x="7075487" y="1283676"/>
            <a:ext cx="3240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cxnSp>
        <p:nvCxnSpPr>
          <p:cNvPr id="681" name="Google Shape;681;p163"/>
          <p:cNvCxnSpPr/>
          <p:nvPr/>
        </p:nvCxnSpPr>
        <p:spPr>
          <a:xfrm flipH="1" rot="10800000">
            <a:off x="4493210" y="2297309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82" name="Google Shape;682;p163"/>
          <p:cNvCxnSpPr/>
          <p:nvPr/>
        </p:nvCxnSpPr>
        <p:spPr>
          <a:xfrm flipH="1" rot="10800000">
            <a:off x="4086114" y="2293787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83" name="Google Shape;683;p163"/>
          <p:cNvCxnSpPr/>
          <p:nvPr/>
        </p:nvCxnSpPr>
        <p:spPr>
          <a:xfrm flipH="1" rot="10800000">
            <a:off x="4519834" y="2019850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84" name="Google Shape;684;p163"/>
          <p:cNvCxnSpPr/>
          <p:nvPr/>
        </p:nvCxnSpPr>
        <p:spPr>
          <a:xfrm flipH="1" rot="10800000">
            <a:off x="4066520" y="1998816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685" name="Google Shape;685;p163"/>
          <p:cNvCxnSpPr/>
          <p:nvPr/>
        </p:nvCxnSpPr>
        <p:spPr>
          <a:xfrm flipH="1" rot="10800000">
            <a:off x="4509421" y="1709365"/>
            <a:ext cx="352200" cy="264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6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9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0" name="Google Shape;690;p1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63676" y="4010941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164"/>
          <p:cNvSpPr txBox="1"/>
          <p:nvPr/>
        </p:nvSpPr>
        <p:spPr>
          <a:xfrm>
            <a:off x="5453187" y="4117959"/>
            <a:ext cx="182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  <p:graphicFrame>
        <p:nvGraphicFramePr>
          <p:cNvPr id="692" name="Google Shape;692;p164"/>
          <p:cNvGraphicFramePr/>
          <p:nvPr/>
        </p:nvGraphicFramePr>
        <p:xfrm>
          <a:off x="2449847" y="51758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  <a:gridCol w="432000"/>
              </a:tblGrid>
              <a:tr h="324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" sz="2400"/>
                        <a:t>-</a:t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693" name="Google Shape;693;p164"/>
          <p:cNvSpPr/>
          <p:nvPr/>
        </p:nvSpPr>
        <p:spPr>
          <a:xfrm>
            <a:off x="5095221" y="806080"/>
            <a:ext cx="3240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sp>
        <p:nvSpPr>
          <p:cNvPr id="694" name="Google Shape;694;p164"/>
          <p:cNvSpPr/>
          <p:nvPr/>
        </p:nvSpPr>
        <p:spPr>
          <a:xfrm>
            <a:off x="4653377" y="1462656"/>
            <a:ext cx="3240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695" name="Google Shape;695;p164"/>
          <p:cNvSpPr/>
          <p:nvPr/>
        </p:nvSpPr>
        <p:spPr>
          <a:xfrm>
            <a:off x="4243372" y="1126440"/>
            <a:ext cx="3240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696" name="Google Shape;696;p164"/>
          <p:cNvSpPr/>
          <p:nvPr/>
        </p:nvSpPr>
        <p:spPr>
          <a:xfrm>
            <a:off x="3801750" y="792175"/>
            <a:ext cx="3240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sp>
        <p:nvSpPr>
          <p:cNvPr id="697" name="Google Shape;697;p164"/>
          <p:cNvSpPr/>
          <p:nvPr/>
        </p:nvSpPr>
        <p:spPr>
          <a:xfrm>
            <a:off x="3366660" y="1462111"/>
            <a:ext cx="3240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698" name="Google Shape;698;p164"/>
          <p:cNvSpPr/>
          <p:nvPr/>
        </p:nvSpPr>
        <p:spPr>
          <a:xfrm>
            <a:off x="3331066" y="1511219"/>
            <a:ext cx="391800" cy="287400"/>
          </a:xfrm>
          <a:prstGeom prst="rect">
            <a:avLst/>
          </a:prstGeom>
          <a:noFill/>
          <a:ln cap="flat" cmpd="sng" w="28575">
            <a:solidFill>
              <a:srgbClr val="0084B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" name="Google Shape;699;p164"/>
          <p:cNvSpPr/>
          <p:nvPr/>
        </p:nvSpPr>
        <p:spPr>
          <a:xfrm>
            <a:off x="3763293" y="852676"/>
            <a:ext cx="391800" cy="299700"/>
          </a:xfrm>
          <a:prstGeom prst="rect">
            <a:avLst/>
          </a:prstGeom>
          <a:noFill/>
          <a:ln cap="flat" cmpd="sng" w="28575">
            <a:solidFill>
              <a:srgbClr val="0084B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0" name="Google Shape;700;p164"/>
          <p:cNvSpPr/>
          <p:nvPr/>
        </p:nvSpPr>
        <p:spPr>
          <a:xfrm>
            <a:off x="4198175" y="1180481"/>
            <a:ext cx="391800" cy="299700"/>
          </a:xfrm>
          <a:prstGeom prst="rect">
            <a:avLst/>
          </a:prstGeom>
          <a:noFill/>
          <a:ln cap="flat" cmpd="sng" w="28575">
            <a:solidFill>
              <a:srgbClr val="0084B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" name="Google Shape;701;p164"/>
          <p:cNvSpPr/>
          <p:nvPr/>
        </p:nvSpPr>
        <p:spPr>
          <a:xfrm>
            <a:off x="4628849" y="1511219"/>
            <a:ext cx="391800" cy="287400"/>
          </a:xfrm>
          <a:prstGeom prst="rect">
            <a:avLst/>
          </a:prstGeom>
          <a:noFill/>
          <a:ln cap="flat" cmpd="sng" w="28575">
            <a:solidFill>
              <a:srgbClr val="0084B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" name="Google Shape;702;p164"/>
          <p:cNvSpPr/>
          <p:nvPr/>
        </p:nvSpPr>
        <p:spPr>
          <a:xfrm>
            <a:off x="5061255" y="852416"/>
            <a:ext cx="391800" cy="299700"/>
          </a:xfrm>
          <a:prstGeom prst="rect">
            <a:avLst/>
          </a:prstGeom>
          <a:noFill/>
          <a:ln cap="flat" cmpd="sng" w="28575">
            <a:solidFill>
              <a:srgbClr val="0084B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" name="Google Shape;703;p164"/>
          <p:cNvSpPr/>
          <p:nvPr/>
        </p:nvSpPr>
        <p:spPr>
          <a:xfrm>
            <a:off x="582800" y="2707073"/>
            <a:ext cx="437400" cy="378300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" name="Google Shape;704;p164"/>
          <p:cNvSpPr txBox="1"/>
          <p:nvPr/>
        </p:nvSpPr>
        <p:spPr>
          <a:xfrm>
            <a:off x="1020243" y="2651843"/>
            <a:ext cx="4155300" cy="4386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34377" l="-3669" r="-2779" t="-1561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05" name="Google Shape;705;p164"/>
          <p:cNvSpPr txBox="1"/>
          <p:nvPr/>
        </p:nvSpPr>
        <p:spPr>
          <a:xfrm>
            <a:off x="608796" y="2670194"/>
            <a:ext cx="393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sp>
        <p:nvSpPr>
          <p:cNvPr id="706" name="Google Shape;706;p164"/>
          <p:cNvSpPr/>
          <p:nvPr/>
        </p:nvSpPr>
        <p:spPr>
          <a:xfrm>
            <a:off x="3028462" y="3170480"/>
            <a:ext cx="437400" cy="378300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7" name="Google Shape;707;p164"/>
          <p:cNvSpPr txBox="1"/>
          <p:nvPr/>
        </p:nvSpPr>
        <p:spPr>
          <a:xfrm>
            <a:off x="611621" y="3127729"/>
            <a:ext cx="6973200" cy="4386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34377" l="-2179" r="-1229" t="-1561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08" name="Google Shape;708;p164"/>
          <p:cNvSpPr txBox="1"/>
          <p:nvPr/>
        </p:nvSpPr>
        <p:spPr>
          <a:xfrm>
            <a:off x="3054458" y="3144487"/>
            <a:ext cx="393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709" name="Google Shape;709;p164"/>
          <p:cNvSpPr/>
          <p:nvPr/>
        </p:nvSpPr>
        <p:spPr>
          <a:xfrm>
            <a:off x="578428" y="3654909"/>
            <a:ext cx="437400" cy="378300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" name="Google Shape;710;p164"/>
          <p:cNvSpPr txBox="1"/>
          <p:nvPr/>
        </p:nvSpPr>
        <p:spPr>
          <a:xfrm>
            <a:off x="992103" y="3617457"/>
            <a:ext cx="6981300" cy="4386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34377" l="-2269" r="-1139" t="-1561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11" name="Google Shape;711;p164"/>
          <p:cNvSpPr txBox="1"/>
          <p:nvPr/>
        </p:nvSpPr>
        <p:spPr>
          <a:xfrm>
            <a:off x="604424" y="3618030"/>
            <a:ext cx="393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6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6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5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165"/>
          <p:cNvSpPr txBox="1"/>
          <p:nvPr/>
        </p:nvSpPr>
        <p:spPr>
          <a:xfrm>
            <a:off x="270700" y="240625"/>
            <a:ext cx="4481700" cy="7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Multiplication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7" name="Google Shape;717;p1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62400" y="128500"/>
            <a:ext cx="4481700" cy="4817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718" name="Google Shape;718;p1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200" y="1113925"/>
            <a:ext cx="4481700" cy="1781005"/>
          </a:xfrm>
          <a:prstGeom prst="rect">
            <a:avLst/>
          </a:prstGeom>
          <a:noFill/>
          <a:ln>
            <a:noFill/>
          </a:ln>
        </p:spPr>
      </p:pic>
      <p:sp>
        <p:nvSpPr>
          <p:cNvPr id="719" name="Google Shape;719;p165"/>
          <p:cNvSpPr txBox="1"/>
          <p:nvPr/>
        </p:nvSpPr>
        <p:spPr>
          <a:xfrm>
            <a:off x="421100" y="3233475"/>
            <a:ext cx="3985500" cy="15039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Starting with formal methods and then building in multi-step problems involving more than one operation.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3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Google Shape;724;p166"/>
          <p:cNvGraphicFramePr/>
          <p:nvPr/>
        </p:nvGraphicFramePr>
        <p:xfrm>
          <a:off x="2276910" y="105743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469925"/>
                <a:gridCol w="469925"/>
                <a:gridCol w="469925"/>
                <a:gridCol w="469925"/>
                <a:gridCol w="469925"/>
                <a:gridCol w="469925"/>
                <a:gridCol w="469925"/>
              </a:tblGrid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Calibri"/>
                        <a:buNone/>
                      </a:pPr>
                      <a:r>
                        <a:rPr b="0"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b="0"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/>
                        <a:t>x</a:t>
                      </a:r>
                      <a:endParaRPr sz="2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725" name="Google Shape;725;p166"/>
          <p:cNvSpPr txBox="1"/>
          <p:nvPr/>
        </p:nvSpPr>
        <p:spPr>
          <a:xfrm>
            <a:off x="3230891" y="250747"/>
            <a:ext cx="26184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2548" l="-4889" r="0" t="-1162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26" name="Google Shape;726;p166"/>
          <p:cNvSpPr txBox="1"/>
          <p:nvPr/>
        </p:nvSpPr>
        <p:spPr>
          <a:xfrm>
            <a:off x="5445252" y="2257717"/>
            <a:ext cx="3242100" cy="4386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34368" l="0" r="0" t="-1249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27" name="Google Shape;727;p166"/>
          <p:cNvSpPr txBox="1"/>
          <p:nvPr/>
        </p:nvSpPr>
        <p:spPr>
          <a:xfrm>
            <a:off x="4722461" y="2242147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728" name="Google Shape;728;p166"/>
          <p:cNvSpPr txBox="1"/>
          <p:nvPr/>
        </p:nvSpPr>
        <p:spPr>
          <a:xfrm>
            <a:off x="3667597" y="2242147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729" name="Google Shape;729;p166"/>
          <p:cNvSpPr txBox="1"/>
          <p:nvPr/>
        </p:nvSpPr>
        <p:spPr>
          <a:xfrm>
            <a:off x="3230465" y="2242147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730" name="Google Shape;730;p166"/>
          <p:cNvSpPr/>
          <p:nvPr/>
        </p:nvSpPr>
        <p:spPr>
          <a:xfrm>
            <a:off x="4625120" y="1422671"/>
            <a:ext cx="438000" cy="841200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" name="Google Shape;731;p166"/>
          <p:cNvSpPr/>
          <p:nvPr/>
        </p:nvSpPr>
        <p:spPr>
          <a:xfrm rot="-2186193">
            <a:off x="4356681" y="1153086"/>
            <a:ext cx="404592" cy="1193193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" name="Google Shape;732;p166"/>
          <p:cNvSpPr/>
          <p:nvPr/>
        </p:nvSpPr>
        <p:spPr>
          <a:xfrm rot="-2968841">
            <a:off x="4196039" y="1110083"/>
            <a:ext cx="363858" cy="1527909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" name="Google Shape;733;p166"/>
          <p:cNvSpPr txBox="1"/>
          <p:nvPr/>
        </p:nvSpPr>
        <p:spPr>
          <a:xfrm>
            <a:off x="4096404" y="2441541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734" name="Google Shape;734;p166"/>
          <p:cNvSpPr txBox="1"/>
          <p:nvPr/>
        </p:nvSpPr>
        <p:spPr>
          <a:xfrm>
            <a:off x="4171310" y="2242147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cxnSp>
        <p:nvCxnSpPr>
          <p:cNvPr id="735" name="Google Shape;735;p166"/>
          <p:cNvCxnSpPr/>
          <p:nvPr/>
        </p:nvCxnSpPr>
        <p:spPr>
          <a:xfrm>
            <a:off x="4166767" y="2585585"/>
            <a:ext cx="214500" cy="831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736" name="Google Shape;736;p166"/>
          <p:cNvSpPr txBox="1"/>
          <p:nvPr/>
        </p:nvSpPr>
        <p:spPr>
          <a:xfrm>
            <a:off x="3142460" y="2437738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737" name="Google Shape;737;p166"/>
          <p:cNvSpPr/>
          <p:nvPr/>
        </p:nvSpPr>
        <p:spPr>
          <a:xfrm rot="-3702800">
            <a:off x="4061068" y="818093"/>
            <a:ext cx="330461" cy="2016555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8" name="Google Shape;738;p166"/>
          <p:cNvCxnSpPr/>
          <p:nvPr/>
        </p:nvCxnSpPr>
        <p:spPr>
          <a:xfrm>
            <a:off x="3188586" y="2578542"/>
            <a:ext cx="214500" cy="831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739" name="Google Shape;739;p166"/>
          <p:cNvSpPr txBox="1"/>
          <p:nvPr/>
        </p:nvSpPr>
        <p:spPr>
          <a:xfrm>
            <a:off x="4096404" y="2447016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>
              <a:solidFill>
                <a:srgbClr val="CC4125"/>
              </a:solidFill>
            </a:endParaRPr>
          </a:p>
        </p:txBody>
      </p:sp>
      <p:sp>
        <p:nvSpPr>
          <p:cNvPr id="740" name="Google Shape;740;p166"/>
          <p:cNvSpPr txBox="1"/>
          <p:nvPr/>
        </p:nvSpPr>
        <p:spPr>
          <a:xfrm>
            <a:off x="3142460" y="2437738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>
              <a:solidFill>
                <a:srgbClr val="CC4125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5" name="Google Shape;745;p167"/>
          <p:cNvGraphicFramePr/>
          <p:nvPr/>
        </p:nvGraphicFramePr>
        <p:xfrm>
          <a:off x="2276910" y="105743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469925"/>
                <a:gridCol w="469925"/>
                <a:gridCol w="469925"/>
                <a:gridCol w="469925"/>
                <a:gridCol w="469925"/>
                <a:gridCol w="469925"/>
                <a:gridCol w="469925"/>
              </a:tblGrid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Calibri"/>
                        <a:buNone/>
                      </a:pPr>
                      <a:r>
                        <a:rPr b="0"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b="0"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/>
                        <a:t>x</a:t>
                      </a:r>
                      <a:endParaRPr sz="2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746" name="Google Shape;746;p167"/>
          <p:cNvSpPr txBox="1"/>
          <p:nvPr/>
        </p:nvSpPr>
        <p:spPr>
          <a:xfrm>
            <a:off x="5445252" y="2257717"/>
            <a:ext cx="3242100" cy="4386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4368" l="0" r="0" t="-1249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47" name="Google Shape;747;p167"/>
          <p:cNvSpPr txBox="1"/>
          <p:nvPr/>
        </p:nvSpPr>
        <p:spPr>
          <a:xfrm>
            <a:off x="4722461" y="2242147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748" name="Google Shape;748;p167"/>
          <p:cNvSpPr txBox="1"/>
          <p:nvPr/>
        </p:nvSpPr>
        <p:spPr>
          <a:xfrm>
            <a:off x="3667597" y="2242147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749" name="Google Shape;749;p167"/>
          <p:cNvSpPr txBox="1"/>
          <p:nvPr/>
        </p:nvSpPr>
        <p:spPr>
          <a:xfrm>
            <a:off x="3241276" y="2242147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750" name="Google Shape;750;p167"/>
          <p:cNvSpPr txBox="1"/>
          <p:nvPr/>
        </p:nvSpPr>
        <p:spPr>
          <a:xfrm>
            <a:off x="4171310" y="2242147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751" name="Google Shape;751;p167"/>
          <p:cNvSpPr txBox="1"/>
          <p:nvPr/>
        </p:nvSpPr>
        <p:spPr>
          <a:xfrm>
            <a:off x="3230891" y="250747"/>
            <a:ext cx="2618400" cy="3924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32548" l="-4889" r="0" t="-1162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52" name="Google Shape;752;p167"/>
          <p:cNvSpPr/>
          <p:nvPr/>
        </p:nvSpPr>
        <p:spPr>
          <a:xfrm rot="1910876">
            <a:off x="4493525" y="1219413"/>
            <a:ext cx="393430" cy="1164116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" name="Google Shape;753;p167"/>
          <p:cNvSpPr/>
          <p:nvPr/>
        </p:nvSpPr>
        <p:spPr>
          <a:xfrm>
            <a:off x="4084254" y="1205713"/>
            <a:ext cx="540300" cy="1014900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" name="Google Shape;754;p167"/>
          <p:cNvSpPr/>
          <p:nvPr/>
        </p:nvSpPr>
        <p:spPr>
          <a:xfrm rot="-1850734">
            <a:off x="3867974" y="1182581"/>
            <a:ext cx="399044" cy="1238758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" name="Google Shape;755;p167"/>
          <p:cNvSpPr/>
          <p:nvPr/>
        </p:nvSpPr>
        <p:spPr>
          <a:xfrm rot="-2831246">
            <a:off x="3652360" y="1033740"/>
            <a:ext cx="339022" cy="1601612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" name="Google Shape;756;p167"/>
          <p:cNvSpPr txBox="1"/>
          <p:nvPr/>
        </p:nvSpPr>
        <p:spPr>
          <a:xfrm>
            <a:off x="5445252" y="2596606"/>
            <a:ext cx="3242100" cy="4386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34368" l="0" r="0" t="-1249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57" name="Google Shape;757;p167"/>
          <p:cNvSpPr txBox="1"/>
          <p:nvPr/>
        </p:nvSpPr>
        <p:spPr>
          <a:xfrm>
            <a:off x="4689622" y="259660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758" name="Google Shape;758;p167"/>
          <p:cNvSpPr txBox="1"/>
          <p:nvPr/>
        </p:nvSpPr>
        <p:spPr>
          <a:xfrm>
            <a:off x="4195774" y="259660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759" name="Google Shape;759;p167"/>
          <p:cNvSpPr txBox="1"/>
          <p:nvPr/>
        </p:nvSpPr>
        <p:spPr>
          <a:xfrm>
            <a:off x="3623150" y="2831507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760" name="Google Shape;760;p167"/>
          <p:cNvSpPr txBox="1"/>
          <p:nvPr/>
        </p:nvSpPr>
        <p:spPr>
          <a:xfrm>
            <a:off x="3706006" y="259660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761" name="Google Shape;761;p167"/>
          <p:cNvSpPr txBox="1"/>
          <p:nvPr/>
        </p:nvSpPr>
        <p:spPr>
          <a:xfrm>
            <a:off x="3238790" y="259660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762" name="Google Shape;762;p167"/>
          <p:cNvSpPr txBox="1"/>
          <p:nvPr/>
        </p:nvSpPr>
        <p:spPr>
          <a:xfrm>
            <a:off x="2771761" y="2593120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763" name="Google Shape;763;p167"/>
          <p:cNvSpPr txBox="1"/>
          <p:nvPr/>
        </p:nvSpPr>
        <p:spPr>
          <a:xfrm>
            <a:off x="4740012" y="3021056"/>
            <a:ext cx="365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764" name="Google Shape;764;p167"/>
          <p:cNvSpPr txBox="1"/>
          <p:nvPr/>
        </p:nvSpPr>
        <p:spPr>
          <a:xfrm>
            <a:off x="4227852" y="3021056"/>
            <a:ext cx="365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sp>
        <p:nvSpPr>
          <p:cNvPr id="765" name="Google Shape;765;p167"/>
          <p:cNvSpPr txBox="1"/>
          <p:nvPr/>
        </p:nvSpPr>
        <p:spPr>
          <a:xfrm>
            <a:off x="3714210" y="3026081"/>
            <a:ext cx="365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766" name="Google Shape;766;p167"/>
          <p:cNvSpPr txBox="1"/>
          <p:nvPr/>
        </p:nvSpPr>
        <p:spPr>
          <a:xfrm>
            <a:off x="3200568" y="3021056"/>
            <a:ext cx="365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767" name="Google Shape;767;p167"/>
          <p:cNvSpPr txBox="1"/>
          <p:nvPr/>
        </p:nvSpPr>
        <p:spPr>
          <a:xfrm>
            <a:off x="2760735" y="3021056"/>
            <a:ext cx="365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768" name="Google Shape;768;p167"/>
          <p:cNvSpPr txBox="1"/>
          <p:nvPr/>
        </p:nvSpPr>
        <p:spPr>
          <a:xfrm>
            <a:off x="2776734" y="3319292"/>
            <a:ext cx="365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769" name="Google Shape;769;p167"/>
          <p:cNvSpPr txBox="1"/>
          <p:nvPr/>
        </p:nvSpPr>
        <p:spPr>
          <a:xfrm>
            <a:off x="1759250" y="2274292"/>
            <a:ext cx="1276200" cy="3924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70" name="Google Shape;770;p167"/>
          <p:cNvSpPr txBox="1"/>
          <p:nvPr/>
        </p:nvSpPr>
        <p:spPr>
          <a:xfrm>
            <a:off x="4096404" y="2441541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cxnSp>
        <p:nvCxnSpPr>
          <p:cNvPr id="771" name="Google Shape;771;p167"/>
          <p:cNvCxnSpPr/>
          <p:nvPr/>
        </p:nvCxnSpPr>
        <p:spPr>
          <a:xfrm>
            <a:off x="4166767" y="2585585"/>
            <a:ext cx="214500" cy="831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772" name="Google Shape;772;p167"/>
          <p:cNvSpPr txBox="1"/>
          <p:nvPr/>
        </p:nvSpPr>
        <p:spPr>
          <a:xfrm>
            <a:off x="3142460" y="2437738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cxnSp>
        <p:nvCxnSpPr>
          <p:cNvPr id="773" name="Google Shape;773;p167"/>
          <p:cNvCxnSpPr/>
          <p:nvPr/>
        </p:nvCxnSpPr>
        <p:spPr>
          <a:xfrm>
            <a:off x="3188586" y="2578542"/>
            <a:ext cx="214500" cy="831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774" name="Google Shape;774;p167"/>
          <p:cNvSpPr txBox="1"/>
          <p:nvPr/>
        </p:nvSpPr>
        <p:spPr>
          <a:xfrm>
            <a:off x="3623138" y="2831507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CC4125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>
              <a:solidFill>
                <a:srgbClr val="CC4125"/>
              </a:solidFill>
            </a:endParaRPr>
          </a:p>
        </p:txBody>
      </p:sp>
      <p:cxnSp>
        <p:nvCxnSpPr>
          <p:cNvPr id="775" name="Google Shape;775;p167"/>
          <p:cNvCxnSpPr/>
          <p:nvPr/>
        </p:nvCxnSpPr>
        <p:spPr>
          <a:xfrm>
            <a:off x="3682412" y="2951165"/>
            <a:ext cx="226800" cy="1149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9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0" name="Google Shape;780;p1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06799" y="1231072"/>
            <a:ext cx="915868" cy="528673"/>
          </a:xfrm>
          <a:prstGeom prst="rect">
            <a:avLst/>
          </a:prstGeom>
          <a:noFill/>
          <a:ln>
            <a:noFill/>
          </a:ln>
        </p:spPr>
      </p:pic>
      <p:pic>
        <p:nvPicPr>
          <p:cNvPr id="781" name="Google Shape;781;p16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906444" y="339365"/>
            <a:ext cx="716223" cy="612322"/>
          </a:xfrm>
          <a:prstGeom prst="rect">
            <a:avLst/>
          </a:prstGeom>
          <a:noFill/>
          <a:ln>
            <a:noFill/>
          </a:ln>
        </p:spPr>
      </p:pic>
      <p:sp>
        <p:nvSpPr>
          <p:cNvPr id="782" name="Google Shape;782;p168"/>
          <p:cNvSpPr txBox="1"/>
          <p:nvPr/>
        </p:nvSpPr>
        <p:spPr>
          <a:xfrm>
            <a:off x="740229" y="2126852"/>
            <a:ext cx="7148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gets the most stickers and by how many?</a:t>
            </a:r>
            <a:endParaRPr/>
          </a:p>
        </p:txBody>
      </p:sp>
      <p:sp>
        <p:nvSpPr>
          <p:cNvPr id="783" name="Google Shape;783;p168"/>
          <p:cNvSpPr txBox="1"/>
          <p:nvPr/>
        </p:nvSpPr>
        <p:spPr>
          <a:xfrm>
            <a:off x="1319348" y="1563537"/>
            <a:ext cx="1239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651</a:t>
            </a:r>
            <a:endParaRPr/>
          </a:p>
        </p:txBody>
      </p:sp>
      <p:sp>
        <p:nvSpPr>
          <p:cNvPr id="784" name="Google Shape;784;p168"/>
          <p:cNvSpPr txBox="1"/>
          <p:nvPr/>
        </p:nvSpPr>
        <p:spPr>
          <a:xfrm>
            <a:off x="740229" y="2606566"/>
            <a:ext cx="5439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Tommy gets the most stickers.</a:t>
            </a:r>
            <a:endParaRPr/>
          </a:p>
        </p:txBody>
      </p:sp>
      <p:sp>
        <p:nvSpPr>
          <p:cNvPr id="785" name="Google Shape;785;p168"/>
          <p:cNvSpPr txBox="1"/>
          <p:nvPr/>
        </p:nvSpPr>
        <p:spPr>
          <a:xfrm>
            <a:off x="740229" y="3101181"/>
            <a:ext cx="1818600" cy="3462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28949" l="-5019" r="0" t="-1051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786" name="Google Shape;786;p168"/>
          <p:cNvSpPr txBox="1"/>
          <p:nvPr/>
        </p:nvSpPr>
        <p:spPr>
          <a:xfrm>
            <a:off x="2440355" y="3104180"/>
            <a:ext cx="1818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105</a:t>
            </a:r>
            <a:endParaRPr/>
          </a:p>
        </p:txBody>
      </p:sp>
      <p:sp>
        <p:nvSpPr>
          <p:cNvPr id="787" name="Google Shape;787;p168"/>
          <p:cNvSpPr txBox="1"/>
          <p:nvPr/>
        </p:nvSpPr>
        <p:spPr>
          <a:xfrm>
            <a:off x="1369831" y="353576"/>
            <a:ext cx="54396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Tommy gets a pack of 12 football stickers every day for 9 weeks.</a:t>
            </a:r>
            <a:endParaRPr/>
          </a:p>
        </p:txBody>
      </p:sp>
      <p:sp>
        <p:nvSpPr>
          <p:cNvPr id="788" name="Google Shape;788;p168"/>
          <p:cNvSpPr txBox="1"/>
          <p:nvPr/>
        </p:nvSpPr>
        <p:spPr>
          <a:xfrm>
            <a:off x="1369831" y="1173079"/>
            <a:ext cx="54396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Whitney gets a pack of 21 football stickers every day in August.</a:t>
            </a:r>
            <a:endParaRPr/>
          </a:p>
        </p:txBody>
      </p:sp>
      <p:pic>
        <p:nvPicPr>
          <p:cNvPr id="789" name="Google Shape;789;p16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935762">
            <a:off x="6704602" y="734828"/>
            <a:ext cx="750516" cy="629466"/>
          </a:xfrm>
          <a:prstGeom prst="rect">
            <a:avLst/>
          </a:prstGeom>
          <a:noFill/>
          <a:ln>
            <a:noFill/>
          </a:ln>
        </p:spPr>
      </p:pic>
      <p:sp>
        <p:nvSpPr>
          <p:cNvPr id="790" name="Google Shape;790;p168"/>
          <p:cNvSpPr txBox="1"/>
          <p:nvPr/>
        </p:nvSpPr>
        <p:spPr>
          <a:xfrm>
            <a:off x="1201023" y="905066"/>
            <a:ext cx="1239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756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4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5" name="Google Shape;795;p169"/>
          <p:cNvGraphicFramePr/>
          <p:nvPr/>
        </p:nvGraphicFramePr>
        <p:xfrm>
          <a:off x="1308257" y="29341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{32410493-82D7-49B6-988F-8380B55212A0}</a:tableStyleId>
              </a:tblPr>
              <a:tblGrid>
                <a:gridCol w="908675"/>
                <a:gridCol w="908675"/>
                <a:gridCol w="908675"/>
                <a:gridCol w="908675"/>
              </a:tblGrid>
              <a:tr h="2563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b="0" sz="15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5050"/>
                    </a:solidFill>
                  </a:tcPr>
                </a:tc>
              </a:tr>
              <a:tr h="447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796" name="Google Shape;796;p169"/>
          <p:cNvSpPr/>
          <p:nvPr/>
        </p:nvSpPr>
        <p:spPr>
          <a:xfrm>
            <a:off x="4309715" y="646670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797" name="Google Shape;797;p169"/>
          <p:cNvSpPr/>
          <p:nvPr/>
        </p:nvSpPr>
        <p:spPr>
          <a:xfrm>
            <a:off x="5548670" y="1508255"/>
            <a:ext cx="15312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78 </a:t>
            </a:r>
            <a:r>
              <a:rPr lang="en" sz="24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×</a:t>
            </a: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10 </a:t>
            </a:r>
            <a:r>
              <a:rPr lang="en" sz="24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=</a:t>
            </a: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798" name="Google Shape;798;p169"/>
          <p:cNvSpPr/>
          <p:nvPr/>
        </p:nvSpPr>
        <p:spPr>
          <a:xfrm>
            <a:off x="6948253" y="1508926"/>
            <a:ext cx="6510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780</a:t>
            </a:r>
            <a:endParaRPr/>
          </a:p>
        </p:txBody>
      </p:sp>
      <p:graphicFrame>
        <p:nvGraphicFramePr>
          <p:cNvPr id="799" name="Google Shape;799;p169"/>
          <p:cNvGraphicFramePr/>
          <p:nvPr/>
        </p:nvGraphicFramePr>
        <p:xfrm>
          <a:off x="1306751" y="116749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{32410493-82D7-49B6-988F-8380B55212A0}</a:tableStyleId>
              </a:tblPr>
              <a:tblGrid>
                <a:gridCol w="908675"/>
                <a:gridCol w="908675"/>
                <a:gridCol w="908675"/>
                <a:gridCol w="908675"/>
              </a:tblGrid>
              <a:tr h="2563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b="0" sz="15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5050"/>
                    </a:solidFill>
                  </a:tcPr>
                </a:tc>
              </a:tr>
              <a:tr h="447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800" name="Google Shape;800;p169"/>
          <p:cNvSpPr/>
          <p:nvPr/>
        </p:nvSpPr>
        <p:spPr>
          <a:xfrm>
            <a:off x="2497084" y="1502320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801" name="Google Shape;801;p169"/>
          <p:cNvSpPr/>
          <p:nvPr/>
        </p:nvSpPr>
        <p:spPr>
          <a:xfrm>
            <a:off x="3405941" y="1502320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802" name="Google Shape;802;p169"/>
          <p:cNvSpPr/>
          <p:nvPr/>
        </p:nvSpPr>
        <p:spPr>
          <a:xfrm>
            <a:off x="3399668" y="646670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803" name="Google Shape;803;p169"/>
          <p:cNvSpPr/>
          <p:nvPr/>
        </p:nvSpPr>
        <p:spPr>
          <a:xfrm>
            <a:off x="4309715" y="1500661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804" name="Google Shape;804;p169"/>
          <p:cNvSpPr/>
          <p:nvPr/>
        </p:nvSpPr>
        <p:spPr>
          <a:xfrm>
            <a:off x="5393179" y="2408775"/>
            <a:ext cx="16866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78 </a:t>
            </a:r>
            <a:r>
              <a:rPr lang="en" sz="24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×</a:t>
            </a: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100 </a:t>
            </a:r>
            <a:r>
              <a:rPr lang="en" sz="24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=</a:t>
            </a: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graphicFrame>
        <p:nvGraphicFramePr>
          <p:cNvPr id="805" name="Google Shape;805;p169"/>
          <p:cNvGraphicFramePr/>
          <p:nvPr/>
        </p:nvGraphicFramePr>
        <p:xfrm>
          <a:off x="1306751" y="204165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{32410493-82D7-49B6-988F-8380B55212A0}</a:tableStyleId>
              </a:tblPr>
              <a:tblGrid>
                <a:gridCol w="908675"/>
                <a:gridCol w="908675"/>
                <a:gridCol w="908675"/>
                <a:gridCol w="908675"/>
              </a:tblGrid>
              <a:tr h="2563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b="0" sz="15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5050"/>
                    </a:solidFill>
                  </a:tcPr>
                </a:tc>
              </a:tr>
              <a:tr h="447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806" name="Google Shape;806;p169"/>
          <p:cNvSpPr/>
          <p:nvPr/>
        </p:nvSpPr>
        <p:spPr>
          <a:xfrm>
            <a:off x="1606782" y="2376480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807" name="Google Shape;807;p169"/>
          <p:cNvSpPr/>
          <p:nvPr/>
        </p:nvSpPr>
        <p:spPr>
          <a:xfrm>
            <a:off x="2515639" y="2376480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808" name="Google Shape;808;p169"/>
          <p:cNvSpPr/>
          <p:nvPr/>
        </p:nvSpPr>
        <p:spPr>
          <a:xfrm>
            <a:off x="3419413" y="2374821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809" name="Google Shape;809;p169"/>
          <p:cNvSpPr/>
          <p:nvPr/>
        </p:nvSpPr>
        <p:spPr>
          <a:xfrm>
            <a:off x="6934337" y="2409446"/>
            <a:ext cx="8835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7,800</a:t>
            </a:r>
            <a:endParaRPr/>
          </a:p>
        </p:txBody>
      </p:sp>
      <p:sp>
        <p:nvSpPr>
          <p:cNvPr id="810" name="Google Shape;810;p169"/>
          <p:cNvSpPr/>
          <p:nvPr/>
        </p:nvSpPr>
        <p:spPr>
          <a:xfrm>
            <a:off x="4285008" y="2376480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graphicFrame>
        <p:nvGraphicFramePr>
          <p:cNvPr id="811" name="Google Shape;811;p169"/>
          <p:cNvGraphicFramePr/>
          <p:nvPr/>
        </p:nvGraphicFramePr>
        <p:xfrm>
          <a:off x="342648" y="291581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{32410493-82D7-49B6-988F-8380B55212A0}</a:tableStyleId>
              </a:tblPr>
              <a:tblGrid>
                <a:gridCol w="920050"/>
                <a:gridCol w="938025"/>
                <a:gridCol w="914400"/>
                <a:gridCol w="914400"/>
                <a:gridCol w="913400"/>
              </a:tblGrid>
              <a:tr h="2563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TTh</a:t>
                      </a:r>
                      <a:endParaRPr b="0" sz="15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b="0" sz="15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4300" marB="34300" marR="91450" marL="9145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5050"/>
                    </a:solidFill>
                  </a:tcPr>
                </a:tc>
              </a:tr>
              <a:tr h="407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812" name="Google Shape;812;p169"/>
          <p:cNvSpPr/>
          <p:nvPr/>
        </p:nvSpPr>
        <p:spPr>
          <a:xfrm>
            <a:off x="5165172" y="3218975"/>
            <a:ext cx="19191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78 </a:t>
            </a:r>
            <a:r>
              <a:rPr lang="en" sz="24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×</a:t>
            </a: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1,000 </a:t>
            </a:r>
            <a:r>
              <a:rPr lang="en" sz="24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=</a:t>
            </a: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813" name="Google Shape;813;p169"/>
          <p:cNvSpPr/>
          <p:nvPr/>
        </p:nvSpPr>
        <p:spPr>
          <a:xfrm>
            <a:off x="6948253" y="3228739"/>
            <a:ext cx="10392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78,000</a:t>
            </a:r>
            <a:endParaRPr/>
          </a:p>
        </p:txBody>
      </p:sp>
      <p:sp>
        <p:nvSpPr>
          <p:cNvPr id="814" name="Google Shape;814;p169"/>
          <p:cNvSpPr/>
          <p:nvPr/>
        </p:nvSpPr>
        <p:spPr>
          <a:xfrm>
            <a:off x="658426" y="3218975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815" name="Google Shape;815;p169"/>
          <p:cNvSpPr/>
          <p:nvPr/>
        </p:nvSpPr>
        <p:spPr>
          <a:xfrm>
            <a:off x="1567283" y="3218975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/>
          </a:p>
        </p:txBody>
      </p:sp>
      <p:sp>
        <p:nvSpPr>
          <p:cNvPr id="816" name="Google Shape;816;p169"/>
          <p:cNvSpPr/>
          <p:nvPr/>
        </p:nvSpPr>
        <p:spPr>
          <a:xfrm>
            <a:off x="2471057" y="3218975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817" name="Google Shape;817;p169"/>
          <p:cNvSpPr/>
          <p:nvPr/>
        </p:nvSpPr>
        <p:spPr>
          <a:xfrm>
            <a:off x="3336652" y="3218975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818" name="Google Shape;818;p169"/>
          <p:cNvSpPr/>
          <p:nvPr/>
        </p:nvSpPr>
        <p:spPr>
          <a:xfrm>
            <a:off x="4289524" y="3218975"/>
            <a:ext cx="380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819" name="Google Shape;819;p169"/>
          <p:cNvSpPr/>
          <p:nvPr/>
        </p:nvSpPr>
        <p:spPr>
          <a:xfrm>
            <a:off x="320664" y="3902287"/>
            <a:ext cx="57705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stays the same?  What changes?</a:t>
            </a:r>
            <a:endParaRPr/>
          </a:p>
        </p:txBody>
      </p:sp>
      <p:pic>
        <p:nvPicPr>
          <p:cNvPr id="820" name="Google Shape;820;p1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34324" y="350546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821" name="Google Shape;821;p169"/>
          <p:cNvSpPr txBox="1"/>
          <p:nvPr/>
        </p:nvSpPr>
        <p:spPr>
          <a:xfrm>
            <a:off x="5337168" y="457562"/>
            <a:ext cx="2095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5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p170"/>
          <p:cNvSpPr txBox="1"/>
          <p:nvPr/>
        </p:nvSpPr>
        <p:spPr>
          <a:xfrm>
            <a:off x="670866" y="1049543"/>
            <a:ext cx="83970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1) To multiply a number by 10 each digit moves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             to the left on a place value grid.  </a:t>
            </a:r>
            <a:endParaRPr sz="2800">
              <a:solidFill>
                <a:schemeClr val="dk1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27" name="Google Shape;827;p170"/>
          <p:cNvSpPr/>
          <p:nvPr/>
        </p:nvSpPr>
        <p:spPr>
          <a:xfrm>
            <a:off x="1350821" y="1394339"/>
            <a:ext cx="748200" cy="322200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8" name="Google Shape;828;p170"/>
          <p:cNvSpPr txBox="1"/>
          <p:nvPr/>
        </p:nvSpPr>
        <p:spPr>
          <a:xfrm>
            <a:off x="670866" y="2129369"/>
            <a:ext cx="83970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2) To multiply a number by 100 each digit moves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             to the left on a place value grid.  </a:t>
            </a:r>
            <a:endParaRPr sz="2800">
              <a:solidFill>
                <a:schemeClr val="dk1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29" name="Google Shape;829;p170"/>
          <p:cNvSpPr/>
          <p:nvPr/>
        </p:nvSpPr>
        <p:spPr>
          <a:xfrm>
            <a:off x="1350821" y="2474166"/>
            <a:ext cx="748200" cy="322200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0" name="Google Shape;830;p170"/>
          <p:cNvSpPr txBox="1"/>
          <p:nvPr/>
        </p:nvSpPr>
        <p:spPr>
          <a:xfrm>
            <a:off x="670866" y="3353924"/>
            <a:ext cx="83970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3) To multiply a number by 1,000 each digit moves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             to the left on a place value grid.  </a:t>
            </a:r>
            <a:endParaRPr sz="2800">
              <a:solidFill>
                <a:schemeClr val="dk1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31" name="Google Shape;831;p170"/>
          <p:cNvSpPr/>
          <p:nvPr/>
        </p:nvSpPr>
        <p:spPr>
          <a:xfrm>
            <a:off x="1350821" y="3698721"/>
            <a:ext cx="748200" cy="322200"/>
          </a:xfrm>
          <a:prstGeom prst="rect">
            <a:avLst/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2" name="Google Shape;832;p170"/>
          <p:cNvSpPr txBox="1"/>
          <p:nvPr/>
        </p:nvSpPr>
        <p:spPr>
          <a:xfrm>
            <a:off x="1503222" y="1358624"/>
            <a:ext cx="443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800">
              <a:solidFill>
                <a:srgbClr val="0070C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33" name="Google Shape;833;p170"/>
          <p:cNvSpPr txBox="1"/>
          <p:nvPr/>
        </p:nvSpPr>
        <p:spPr>
          <a:xfrm>
            <a:off x="1503222" y="2439017"/>
            <a:ext cx="443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800">
              <a:solidFill>
                <a:srgbClr val="0070C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34" name="Google Shape;834;p170"/>
          <p:cNvSpPr txBox="1"/>
          <p:nvPr/>
        </p:nvSpPr>
        <p:spPr>
          <a:xfrm>
            <a:off x="1503222" y="3663572"/>
            <a:ext cx="443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800">
              <a:solidFill>
                <a:srgbClr val="0070C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sp>
        <p:nvSpPr>
          <p:cNvPr id="835" name="Google Shape;835;p170"/>
          <p:cNvSpPr/>
          <p:nvPr/>
        </p:nvSpPr>
        <p:spPr>
          <a:xfrm>
            <a:off x="4945889" y="1130039"/>
            <a:ext cx="234600" cy="233700"/>
          </a:xfrm>
          <a:prstGeom prst="roundRect">
            <a:avLst>
              <a:gd fmla="val 16667" name="adj"/>
            </a:avLst>
          </a:prstGeom>
          <a:noFill/>
          <a:ln cap="flat" cmpd="sng" w="28575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6" name="Google Shape;836;p170"/>
          <p:cNvSpPr/>
          <p:nvPr/>
        </p:nvSpPr>
        <p:spPr>
          <a:xfrm>
            <a:off x="4952271" y="2205535"/>
            <a:ext cx="392700" cy="233700"/>
          </a:xfrm>
          <a:prstGeom prst="roundRect">
            <a:avLst>
              <a:gd fmla="val 16667" name="adj"/>
            </a:avLst>
          </a:prstGeom>
          <a:noFill/>
          <a:ln cap="flat" cmpd="sng" w="28575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7" name="Google Shape;837;p170"/>
          <p:cNvSpPr/>
          <p:nvPr/>
        </p:nvSpPr>
        <p:spPr>
          <a:xfrm>
            <a:off x="5045868" y="3433088"/>
            <a:ext cx="565800" cy="233700"/>
          </a:xfrm>
          <a:prstGeom prst="roundRect">
            <a:avLst>
              <a:gd fmla="val 16667" name="adj"/>
            </a:avLst>
          </a:prstGeom>
          <a:noFill/>
          <a:ln cap="flat" cmpd="sng" w="28575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38" name="Google Shape;838;p1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42594" y="382568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839" name="Google Shape;839;p170"/>
          <p:cNvSpPr txBox="1"/>
          <p:nvPr/>
        </p:nvSpPr>
        <p:spPr>
          <a:xfrm>
            <a:off x="5345438" y="489585"/>
            <a:ext cx="2095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8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8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3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171"/>
          <p:cNvSpPr txBox="1"/>
          <p:nvPr/>
        </p:nvSpPr>
        <p:spPr>
          <a:xfrm>
            <a:off x="270700" y="240625"/>
            <a:ext cx="4481700" cy="7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Division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5" name="Google Shape;845;p171"/>
          <p:cNvSpPr txBox="1"/>
          <p:nvPr/>
        </p:nvSpPr>
        <p:spPr>
          <a:xfrm>
            <a:off x="4165925" y="1428750"/>
            <a:ext cx="4481700" cy="290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start with short division both with and without remainders.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try to show a variety of methods/strategies, discussing how efficient they are, however we ask the children to pick the method they are most comfortable with.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46" name="Google Shape;846;p1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90125"/>
            <a:ext cx="3564400" cy="357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0" name="Shape 8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51" name="Google Shape;851;p172"/>
          <p:cNvGraphicFramePr/>
          <p:nvPr/>
        </p:nvGraphicFramePr>
        <p:xfrm>
          <a:off x="5757298" y="141086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367200"/>
                <a:gridCol w="367200"/>
                <a:gridCol w="367200"/>
                <a:gridCol w="367200"/>
                <a:gridCol w="367200"/>
                <a:gridCol w="367200"/>
              </a:tblGrid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b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r>
                        <a:rPr lang="en" sz="15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0" marB="0" marR="0" marL="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52" name="Google Shape;852;p172"/>
          <p:cNvGraphicFramePr/>
          <p:nvPr/>
        </p:nvGraphicFramePr>
        <p:xfrm>
          <a:off x="494738" y="106514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{32410493-82D7-49B6-988F-8380B55212A0}</a:tableStyleId>
              </a:tblPr>
              <a:tblGrid>
                <a:gridCol w="1303750"/>
                <a:gridCol w="1303750"/>
                <a:gridCol w="1303750"/>
                <a:gridCol w="1303750"/>
              </a:tblGrid>
              <a:tr h="351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Thousands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D4E5F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Hundreds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BADD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E19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27A7F"/>
                    </a:solidFill>
                  </a:tcPr>
                </a:tc>
              </a:tr>
              <a:tr h="1053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853" name="Google Shape;853;p172"/>
          <p:cNvSpPr txBox="1"/>
          <p:nvPr/>
        </p:nvSpPr>
        <p:spPr>
          <a:xfrm>
            <a:off x="256142" y="297431"/>
            <a:ext cx="78078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4,884 crayons are grouped into packs of 4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packs are there?</a:t>
            </a:r>
            <a:endParaRPr/>
          </a:p>
        </p:txBody>
      </p:sp>
      <p:pic>
        <p:nvPicPr>
          <p:cNvPr id="854" name="Google Shape;854;p1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0986" y="1387797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5" name="Google Shape;855;p1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5347" y="1387797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6" name="Google Shape;856;p1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0986" y="1795389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7" name="Google Shape;857;p1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5347" y="1795389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8" name="Google Shape;858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05433" y="1387797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9" name="Google Shape;859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07472" y="1387797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0" name="Google Shape;860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05433" y="1795389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1" name="Google Shape;861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07472" y="1795389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2" name="Google Shape;862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05433" y="2222725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3" name="Google Shape;863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07472" y="2222725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4" name="Google Shape;864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05433" y="2630317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5" name="Google Shape;865;p17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07472" y="2630317"/>
            <a:ext cx="491302" cy="47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6" name="Google Shape;866;p17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08286" y="1387797"/>
            <a:ext cx="498539" cy="48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7" name="Google Shape;867;p17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22117" y="1387797"/>
            <a:ext cx="498539" cy="48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8" name="Google Shape;868;p17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08286" y="1795389"/>
            <a:ext cx="498539" cy="48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9" name="Google Shape;869;p17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22117" y="1795389"/>
            <a:ext cx="498539" cy="48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0" name="Google Shape;870;p17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08286" y="2222725"/>
            <a:ext cx="498539" cy="48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1" name="Google Shape;871;p17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22117" y="2222725"/>
            <a:ext cx="498539" cy="48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2" name="Google Shape;872;p17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08286" y="2630317"/>
            <a:ext cx="498539" cy="48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3" name="Google Shape;873;p17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22117" y="2630317"/>
            <a:ext cx="498539" cy="48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4" name="Google Shape;874;p17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395329" y="1387797"/>
            <a:ext cx="502034" cy="489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5" name="Google Shape;875;p17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85335" y="1387797"/>
            <a:ext cx="502034" cy="489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6" name="Google Shape;876;p17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395329" y="1795389"/>
            <a:ext cx="502034" cy="489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7" name="Google Shape;877;p17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85335" y="1795389"/>
            <a:ext cx="502034" cy="489669"/>
          </a:xfrm>
          <a:prstGeom prst="rect">
            <a:avLst/>
          </a:prstGeom>
          <a:noFill/>
          <a:ln>
            <a:noFill/>
          </a:ln>
        </p:spPr>
      </p:pic>
      <p:sp>
        <p:nvSpPr>
          <p:cNvPr id="878" name="Google Shape;878;p172"/>
          <p:cNvSpPr txBox="1"/>
          <p:nvPr/>
        </p:nvSpPr>
        <p:spPr>
          <a:xfrm>
            <a:off x="6148989" y="1671188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879" name="Google Shape;879;p172"/>
          <p:cNvSpPr txBox="1"/>
          <p:nvPr/>
        </p:nvSpPr>
        <p:spPr>
          <a:xfrm>
            <a:off x="6514387" y="1671188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880" name="Google Shape;880;p172"/>
          <p:cNvSpPr txBox="1"/>
          <p:nvPr/>
        </p:nvSpPr>
        <p:spPr>
          <a:xfrm>
            <a:off x="6854577" y="1671188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881" name="Google Shape;881;p172"/>
          <p:cNvSpPr txBox="1"/>
          <p:nvPr/>
        </p:nvSpPr>
        <p:spPr>
          <a:xfrm>
            <a:off x="7216475" y="1671188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882" name="Google Shape;882;p172"/>
          <p:cNvSpPr txBox="1"/>
          <p:nvPr/>
        </p:nvSpPr>
        <p:spPr>
          <a:xfrm>
            <a:off x="5472186" y="2928737"/>
            <a:ext cx="309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1,221 packs</a:t>
            </a:r>
            <a:endParaRPr/>
          </a:p>
        </p:txBody>
      </p:sp>
      <p:sp>
        <p:nvSpPr>
          <p:cNvPr id="883" name="Google Shape;883;p172"/>
          <p:cNvSpPr/>
          <p:nvPr/>
        </p:nvSpPr>
        <p:spPr>
          <a:xfrm flipH="1" rot="10800000">
            <a:off x="524317" y="1393190"/>
            <a:ext cx="1184700" cy="881400"/>
          </a:xfrm>
          <a:prstGeom prst="corner">
            <a:avLst>
              <a:gd fmla="val 100000" name="adj1"/>
              <a:gd fmla="val 49371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4" name="Google Shape;884;p172"/>
          <p:cNvSpPr/>
          <p:nvPr/>
        </p:nvSpPr>
        <p:spPr>
          <a:xfrm flipH="1" rot="10800000">
            <a:off x="1840426" y="1393190"/>
            <a:ext cx="1184700" cy="881400"/>
          </a:xfrm>
          <a:prstGeom prst="corner">
            <a:avLst>
              <a:gd fmla="val 100000" name="adj1"/>
              <a:gd fmla="val 49371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5" name="Google Shape;885;p172"/>
          <p:cNvSpPr/>
          <p:nvPr/>
        </p:nvSpPr>
        <p:spPr>
          <a:xfrm flipH="1" rot="10800000">
            <a:off x="1840426" y="2242962"/>
            <a:ext cx="1184700" cy="881400"/>
          </a:xfrm>
          <a:prstGeom prst="corner">
            <a:avLst>
              <a:gd fmla="val 100000" name="adj1"/>
              <a:gd fmla="val 49371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6" name="Google Shape;886;p172"/>
          <p:cNvSpPr/>
          <p:nvPr/>
        </p:nvSpPr>
        <p:spPr>
          <a:xfrm flipH="1" rot="10800000">
            <a:off x="3147870" y="1393190"/>
            <a:ext cx="1184700" cy="881400"/>
          </a:xfrm>
          <a:prstGeom prst="corner">
            <a:avLst>
              <a:gd fmla="val 100000" name="adj1"/>
              <a:gd fmla="val 49371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7" name="Google Shape;887;p172"/>
          <p:cNvSpPr/>
          <p:nvPr/>
        </p:nvSpPr>
        <p:spPr>
          <a:xfrm flipH="1" rot="10800000">
            <a:off x="3147870" y="2242962"/>
            <a:ext cx="1184700" cy="881400"/>
          </a:xfrm>
          <a:prstGeom prst="corner">
            <a:avLst>
              <a:gd fmla="val 100000" name="adj1"/>
              <a:gd fmla="val 49371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8" name="Google Shape;888;p172"/>
          <p:cNvSpPr/>
          <p:nvPr/>
        </p:nvSpPr>
        <p:spPr>
          <a:xfrm flipH="1" rot="10800000">
            <a:off x="4448566" y="1393190"/>
            <a:ext cx="1184700" cy="881400"/>
          </a:xfrm>
          <a:prstGeom prst="corner">
            <a:avLst>
              <a:gd fmla="val 100000" name="adj1"/>
              <a:gd fmla="val 49371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9" name="Google Shape;889;p172"/>
          <p:cNvSpPr txBox="1"/>
          <p:nvPr/>
        </p:nvSpPr>
        <p:spPr>
          <a:xfrm>
            <a:off x="795997" y="3891382"/>
            <a:ext cx="6783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groups of 4 thousands are there in 4,000?</a:t>
            </a:r>
            <a:endParaRPr/>
          </a:p>
        </p:txBody>
      </p:sp>
      <p:sp>
        <p:nvSpPr>
          <p:cNvPr id="890" name="Google Shape;890;p172"/>
          <p:cNvSpPr txBox="1"/>
          <p:nvPr/>
        </p:nvSpPr>
        <p:spPr>
          <a:xfrm>
            <a:off x="948397" y="3893088"/>
            <a:ext cx="643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groups of 4 hundreds are there in 800?</a:t>
            </a:r>
            <a:endParaRPr/>
          </a:p>
        </p:txBody>
      </p:sp>
      <p:sp>
        <p:nvSpPr>
          <p:cNvPr id="891" name="Google Shape;891;p172"/>
          <p:cNvSpPr txBox="1"/>
          <p:nvPr/>
        </p:nvSpPr>
        <p:spPr>
          <a:xfrm>
            <a:off x="1256042" y="3893088"/>
            <a:ext cx="5786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groups of 4 tens are there in 80?</a:t>
            </a:r>
            <a:endParaRPr/>
          </a:p>
        </p:txBody>
      </p:sp>
      <p:sp>
        <p:nvSpPr>
          <p:cNvPr id="892" name="Google Shape;892;p172"/>
          <p:cNvSpPr txBox="1"/>
          <p:nvPr/>
        </p:nvSpPr>
        <p:spPr>
          <a:xfrm>
            <a:off x="1408932" y="3891382"/>
            <a:ext cx="5538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groups of 4 ones are there in 4?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8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6" name="Shape 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7" name="Google Shape;897;p173"/>
          <p:cNvGraphicFramePr/>
          <p:nvPr/>
        </p:nvGraphicFramePr>
        <p:xfrm>
          <a:off x="2947475" y="206956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367200"/>
                <a:gridCol w="367200"/>
                <a:gridCol w="367200"/>
                <a:gridCol w="367200"/>
                <a:gridCol w="367200"/>
                <a:gridCol w="367200"/>
                <a:gridCol w="367200"/>
              </a:tblGrid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sz="1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r>
                        <a:rPr lang="en" sz="15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898" name="Google Shape;898;p173"/>
          <p:cNvSpPr txBox="1"/>
          <p:nvPr/>
        </p:nvSpPr>
        <p:spPr>
          <a:xfrm>
            <a:off x="1127301" y="448340"/>
            <a:ext cx="59964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There</a:t>
            </a: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are 349 people at a wedding. They are sitting </a:t>
            </a: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at tables in groups of 8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9" name="Google Shape;899;p173"/>
          <p:cNvSpPr txBox="1"/>
          <p:nvPr/>
        </p:nvSpPr>
        <p:spPr>
          <a:xfrm>
            <a:off x="3723918" y="2306553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lang="en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0" name="Google Shape;900;p173"/>
          <p:cNvSpPr txBox="1"/>
          <p:nvPr/>
        </p:nvSpPr>
        <p:spPr>
          <a:xfrm>
            <a:off x="4064108" y="2306553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901" name="Google Shape;901;p173"/>
          <p:cNvSpPr txBox="1"/>
          <p:nvPr/>
        </p:nvSpPr>
        <p:spPr>
          <a:xfrm>
            <a:off x="4431510" y="2306553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902" name="Google Shape;902;p173"/>
          <p:cNvSpPr txBox="1"/>
          <p:nvPr/>
        </p:nvSpPr>
        <p:spPr>
          <a:xfrm>
            <a:off x="3965226" y="2539996"/>
            <a:ext cx="340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3" name="Google Shape;903;p173"/>
          <p:cNvSpPr txBox="1"/>
          <p:nvPr/>
        </p:nvSpPr>
        <p:spPr>
          <a:xfrm>
            <a:off x="1034102" y="1431218"/>
            <a:ext cx="5996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 many tables</a:t>
            </a: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are needed?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4" name="Google Shape;904;p173"/>
          <p:cNvSpPr txBox="1"/>
          <p:nvPr/>
        </p:nvSpPr>
        <p:spPr>
          <a:xfrm>
            <a:off x="4305416" y="2545399"/>
            <a:ext cx="340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b="0" i="0" lang="en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905" name="Google Shape;905;p173"/>
          <p:cNvSpPr txBox="1"/>
          <p:nvPr/>
        </p:nvSpPr>
        <p:spPr>
          <a:xfrm>
            <a:off x="4731763" y="2306553"/>
            <a:ext cx="451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r5</a:t>
            </a:r>
            <a:endParaRPr/>
          </a:p>
        </p:txBody>
      </p:sp>
      <p:pic>
        <p:nvPicPr>
          <p:cNvPr id="906" name="Google Shape;906;p1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30436" y="3292254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907" name="Google Shape;907;p173"/>
          <p:cNvSpPr txBox="1"/>
          <p:nvPr/>
        </p:nvSpPr>
        <p:spPr>
          <a:xfrm>
            <a:off x="5333280" y="3399271"/>
            <a:ext cx="2095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  <p:sp>
        <p:nvSpPr>
          <p:cNvPr id="908" name="Google Shape;908;p173"/>
          <p:cNvSpPr txBox="1"/>
          <p:nvPr/>
        </p:nvSpPr>
        <p:spPr>
          <a:xfrm>
            <a:off x="2000078" y="4203314"/>
            <a:ext cx="4666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 you agree with Tiny?</a:t>
            </a:r>
            <a:endParaRPr/>
          </a:p>
        </p:txBody>
      </p:sp>
      <p:pic>
        <p:nvPicPr>
          <p:cNvPr id="909" name="Google Shape;909;p17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894768" y="3796025"/>
            <a:ext cx="697599" cy="537255"/>
          </a:xfrm>
          <a:prstGeom prst="rect">
            <a:avLst/>
          </a:prstGeom>
          <a:noFill/>
          <a:ln>
            <a:noFill/>
          </a:ln>
        </p:spPr>
      </p:pic>
      <p:sp>
        <p:nvSpPr>
          <p:cNvPr id="910" name="Google Shape;910;p173"/>
          <p:cNvSpPr/>
          <p:nvPr/>
        </p:nvSpPr>
        <p:spPr>
          <a:xfrm>
            <a:off x="1970224" y="3586549"/>
            <a:ext cx="2067000" cy="583800"/>
          </a:xfrm>
          <a:prstGeom prst="wedgeRoundRectCallout">
            <a:avLst>
              <a:gd fmla="val -67100" name="adj1"/>
              <a:gd fmla="val 31922" name="adj2"/>
              <a:gd fmla="val 16667" name="adj3"/>
            </a:avLst>
          </a:prstGeom>
          <a:noFill/>
          <a:ln cap="flat" cmpd="sng" w="2857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43 tables are needed.</a:t>
            </a:r>
            <a:endParaRPr/>
          </a:p>
        </p:txBody>
      </p:sp>
      <p:sp>
        <p:nvSpPr>
          <p:cNvPr id="911" name="Google Shape;911;p173"/>
          <p:cNvSpPr/>
          <p:nvPr/>
        </p:nvSpPr>
        <p:spPr>
          <a:xfrm>
            <a:off x="4715489" y="2306553"/>
            <a:ext cx="467400" cy="41160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2" name="Google Shape;912;p173"/>
          <p:cNvSpPr txBox="1"/>
          <p:nvPr/>
        </p:nvSpPr>
        <p:spPr>
          <a:xfrm>
            <a:off x="967059" y="3810899"/>
            <a:ext cx="5996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 5 represents 5 people at the wedding.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3" name="Google Shape;913;p173"/>
          <p:cNvSpPr txBox="1"/>
          <p:nvPr/>
        </p:nvSpPr>
        <p:spPr>
          <a:xfrm>
            <a:off x="824705" y="3198111"/>
            <a:ext cx="64788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Another table is needed to seat those 5 people so </a:t>
            </a: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44 tables </a:t>
            </a: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are needed.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7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8" name="Google Shape;918;p174"/>
          <p:cNvCxnSpPr/>
          <p:nvPr/>
        </p:nvCxnSpPr>
        <p:spPr>
          <a:xfrm>
            <a:off x="1570804" y="2290422"/>
            <a:ext cx="1075200" cy="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919" name="Google Shape;919;p174"/>
          <p:cNvCxnSpPr/>
          <p:nvPr/>
        </p:nvCxnSpPr>
        <p:spPr>
          <a:xfrm flipH="1" rot="10800000">
            <a:off x="2300416" y="1094519"/>
            <a:ext cx="514800" cy="390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20" name="Google Shape;920;p174"/>
          <p:cNvSpPr txBox="1"/>
          <p:nvPr/>
        </p:nvSpPr>
        <p:spPr>
          <a:xfrm>
            <a:off x="2065736" y="1510325"/>
            <a:ext cx="705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921" name="Google Shape;921;p174"/>
          <p:cNvSpPr txBox="1"/>
          <p:nvPr/>
        </p:nvSpPr>
        <p:spPr>
          <a:xfrm>
            <a:off x="2754102" y="1500880"/>
            <a:ext cx="705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922" name="Google Shape;922;p174"/>
          <p:cNvSpPr txBox="1"/>
          <p:nvPr/>
        </p:nvSpPr>
        <p:spPr>
          <a:xfrm>
            <a:off x="1010984" y="2366734"/>
            <a:ext cx="2139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5      7</a:t>
            </a:r>
            <a:endParaRPr/>
          </a:p>
        </p:txBody>
      </p:sp>
      <p:cxnSp>
        <p:nvCxnSpPr>
          <p:cNvPr id="923" name="Google Shape;923;p174"/>
          <p:cNvCxnSpPr/>
          <p:nvPr/>
        </p:nvCxnSpPr>
        <p:spPr>
          <a:xfrm>
            <a:off x="1072561" y="1102370"/>
            <a:ext cx="531900" cy="60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924" name="Google Shape;924;p174"/>
          <p:cNvCxnSpPr/>
          <p:nvPr/>
        </p:nvCxnSpPr>
        <p:spPr>
          <a:xfrm>
            <a:off x="2251199" y="3176247"/>
            <a:ext cx="1075200" cy="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25" name="Google Shape;925;p174"/>
          <p:cNvSpPr txBox="1"/>
          <p:nvPr/>
        </p:nvSpPr>
        <p:spPr>
          <a:xfrm>
            <a:off x="2429600" y="2824664"/>
            <a:ext cx="95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9</a:t>
            </a:r>
            <a:endParaRPr/>
          </a:p>
        </p:txBody>
      </p:sp>
      <p:sp>
        <p:nvSpPr>
          <p:cNvPr id="926" name="Google Shape;926;p174"/>
          <p:cNvSpPr txBox="1"/>
          <p:nvPr/>
        </p:nvSpPr>
        <p:spPr>
          <a:xfrm>
            <a:off x="2234697" y="3256460"/>
            <a:ext cx="1149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1      9</a:t>
            </a:r>
            <a:endParaRPr/>
          </a:p>
        </p:txBody>
      </p:sp>
      <p:sp>
        <p:nvSpPr>
          <p:cNvPr id="927" name="Google Shape;927;p174"/>
          <p:cNvSpPr txBox="1"/>
          <p:nvPr/>
        </p:nvSpPr>
        <p:spPr>
          <a:xfrm>
            <a:off x="2576671" y="3701022"/>
            <a:ext cx="1149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928" name="Google Shape;928;p174"/>
          <p:cNvSpPr txBox="1"/>
          <p:nvPr/>
        </p:nvSpPr>
        <p:spPr>
          <a:xfrm>
            <a:off x="555645" y="2390954"/>
            <a:ext cx="11493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29" name="Google Shape;929;p174"/>
          <p:cNvSpPr txBox="1"/>
          <p:nvPr/>
        </p:nvSpPr>
        <p:spPr>
          <a:xfrm>
            <a:off x="555645" y="3288232"/>
            <a:ext cx="1149300" cy="3924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930" name="Google Shape;930;p174"/>
          <p:cNvCxnSpPr/>
          <p:nvPr/>
        </p:nvCxnSpPr>
        <p:spPr>
          <a:xfrm>
            <a:off x="1388660" y="2793298"/>
            <a:ext cx="20751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931" name="Google Shape;931;p174"/>
          <p:cNvCxnSpPr/>
          <p:nvPr/>
        </p:nvCxnSpPr>
        <p:spPr>
          <a:xfrm>
            <a:off x="1388660" y="3669657"/>
            <a:ext cx="20745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32" name="Google Shape;932;p174"/>
          <p:cNvSpPr txBox="1"/>
          <p:nvPr/>
        </p:nvSpPr>
        <p:spPr>
          <a:xfrm>
            <a:off x="528505" y="263183"/>
            <a:ext cx="3645300" cy="3924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34119" l="-3339" r="0" t="-1175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33" name="Google Shape;933;p174"/>
          <p:cNvSpPr txBox="1"/>
          <p:nvPr/>
        </p:nvSpPr>
        <p:spPr>
          <a:xfrm>
            <a:off x="3326341" y="251082"/>
            <a:ext cx="2645400" cy="3924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32548" l="0" r="0" t="-1162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aphicFrame>
        <p:nvGraphicFramePr>
          <p:cNvPr id="934" name="Google Shape;934;p174"/>
          <p:cNvGraphicFramePr/>
          <p:nvPr/>
        </p:nvGraphicFramePr>
        <p:xfrm>
          <a:off x="1034143" y="76400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2781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935" name="Google Shape;935;p174"/>
          <p:cNvSpPr txBox="1"/>
          <p:nvPr/>
        </p:nvSpPr>
        <p:spPr>
          <a:xfrm>
            <a:off x="897938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/>
          </a:p>
        </p:txBody>
      </p:sp>
      <p:sp>
        <p:nvSpPr>
          <p:cNvPr id="936" name="Google Shape;936;p174"/>
          <p:cNvSpPr txBox="1"/>
          <p:nvPr/>
        </p:nvSpPr>
        <p:spPr>
          <a:xfrm>
            <a:off x="1502888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38</a:t>
            </a:r>
            <a:endParaRPr/>
          </a:p>
        </p:txBody>
      </p:sp>
      <p:sp>
        <p:nvSpPr>
          <p:cNvPr id="937" name="Google Shape;937;p174"/>
          <p:cNvSpPr txBox="1"/>
          <p:nvPr/>
        </p:nvSpPr>
        <p:spPr>
          <a:xfrm>
            <a:off x="2154760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57</a:t>
            </a:r>
            <a:endParaRPr/>
          </a:p>
        </p:txBody>
      </p:sp>
      <p:sp>
        <p:nvSpPr>
          <p:cNvPr id="938" name="Google Shape;938;p174"/>
          <p:cNvSpPr txBox="1"/>
          <p:nvPr/>
        </p:nvSpPr>
        <p:spPr>
          <a:xfrm>
            <a:off x="2730952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76</a:t>
            </a:r>
            <a:endParaRPr/>
          </a:p>
        </p:txBody>
      </p:sp>
      <p:sp>
        <p:nvSpPr>
          <p:cNvPr id="939" name="Google Shape;939;p174"/>
          <p:cNvSpPr txBox="1"/>
          <p:nvPr/>
        </p:nvSpPr>
        <p:spPr>
          <a:xfrm>
            <a:off x="3332519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95</a:t>
            </a:r>
            <a:endParaRPr/>
          </a:p>
        </p:txBody>
      </p:sp>
      <p:sp>
        <p:nvSpPr>
          <p:cNvPr id="940" name="Google Shape;940;p174"/>
          <p:cNvSpPr txBox="1"/>
          <p:nvPr/>
        </p:nvSpPr>
        <p:spPr>
          <a:xfrm>
            <a:off x="3987015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114</a:t>
            </a:r>
            <a:endParaRPr/>
          </a:p>
        </p:txBody>
      </p:sp>
      <p:sp>
        <p:nvSpPr>
          <p:cNvPr id="941" name="Google Shape;941;p174"/>
          <p:cNvSpPr txBox="1"/>
          <p:nvPr/>
        </p:nvSpPr>
        <p:spPr>
          <a:xfrm>
            <a:off x="4588582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133</a:t>
            </a:r>
            <a:endParaRPr/>
          </a:p>
        </p:txBody>
      </p:sp>
      <p:sp>
        <p:nvSpPr>
          <p:cNvPr id="942" name="Google Shape;942;p174"/>
          <p:cNvSpPr txBox="1"/>
          <p:nvPr/>
        </p:nvSpPr>
        <p:spPr>
          <a:xfrm>
            <a:off x="5193532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152</a:t>
            </a:r>
            <a:endParaRPr/>
          </a:p>
        </p:txBody>
      </p:sp>
      <p:sp>
        <p:nvSpPr>
          <p:cNvPr id="943" name="Google Shape;943;p174"/>
          <p:cNvSpPr txBox="1"/>
          <p:nvPr/>
        </p:nvSpPr>
        <p:spPr>
          <a:xfrm>
            <a:off x="5816646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171</a:t>
            </a:r>
            <a:endParaRPr/>
          </a:p>
        </p:txBody>
      </p:sp>
      <p:sp>
        <p:nvSpPr>
          <p:cNvPr id="944" name="Google Shape;944;p174"/>
          <p:cNvSpPr txBox="1"/>
          <p:nvPr/>
        </p:nvSpPr>
        <p:spPr>
          <a:xfrm>
            <a:off x="6375753" y="70200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190</a:t>
            </a:r>
            <a:endParaRPr/>
          </a:p>
        </p:txBody>
      </p:sp>
      <p:cxnSp>
        <p:nvCxnSpPr>
          <p:cNvPr id="945" name="Google Shape;945;p174"/>
          <p:cNvCxnSpPr/>
          <p:nvPr/>
        </p:nvCxnSpPr>
        <p:spPr>
          <a:xfrm>
            <a:off x="3106975" y="2290422"/>
            <a:ext cx="0" cy="48360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946" name="Google Shape;946;p174"/>
          <p:cNvSpPr txBox="1"/>
          <p:nvPr/>
        </p:nvSpPr>
        <p:spPr>
          <a:xfrm>
            <a:off x="1851194" y="2840346"/>
            <a:ext cx="1149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947" name="Google Shape;947;p174"/>
          <p:cNvSpPr/>
          <p:nvPr/>
        </p:nvSpPr>
        <p:spPr>
          <a:xfrm>
            <a:off x="3988061" y="1745279"/>
            <a:ext cx="3805500" cy="12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58 tens </a:t>
            </a: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divided by 19 is equal to</a:t>
            </a:r>
            <a:r>
              <a:rPr lang="en" sz="20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 3 tens with a remainder of 1 ten.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remainder is exchanged into 10 ones.</a:t>
            </a:r>
            <a:endParaRPr/>
          </a:p>
        </p:txBody>
      </p:sp>
      <p:sp>
        <p:nvSpPr>
          <p:cNvPr id="948" name="Google Shape;948;p174"/>
          <p:cNvSpPr/>
          <p:nvPr/>
        </p:nvSpPr>
        <p:spPr>
          <a:xfrm>
            <a:off x="4053442" y="3232761"/>
            <a:ext cx="38055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19 ones </a:t>
            </a: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divided by 19 is equal to </a:t>
            </a:r>
            <a:r>
              <a:rPr lang="en" sz="20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 one</a:t>
            </a: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49" name="Google Shape;949;p174"/>
          <p:cNvGraphicFramePr/>
          <p:nvPr/>
        </p:nvGraphicFramePr>
        <p:xfrm>
          <a:off x="685598" y="146879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{32410493-82D7-49B6-988F-8380B55212A0}</a:tableStyleId>
              </a:tblPr>
              <a:tblGrid>
                <a:gridCol w="690075"/>
                <a:gridCol w="690075"/>
                <a:gridCol w="690075"/>
                <a:gridCol w="690075"/>
              </a:tblGrid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19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A5A5A5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12700">
                      <a:solidFill>
                        <a:srgbClr val="A5A5A5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3" name="Shape 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" name="Google Shape;954;p175"/>
          <p:cNvSpPr txBox="1"/>
          <p:nvPr/>
        </p:nvSpPr>
        <p:spPr>
          <a:xfrm>
            <a:off x="438912" y="344114"/>
            <a:ext cx="72912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Eva needs 540 pencils for all her art lessons this year.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55" name="Google Shape;955;p1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92920" y="529332"/>
            <a:ext cx="891498" cy="968393"/>
          </a:xfrm>
          <a:prstGeom prst="rect">
            <a:avLst/>
          </a:prstGeom>
          <a:noFill/>
          <a:ln>
            <a:noFill/>
          </a:ln>
        </p:spPr>
      </p:pic>
      <p:sp>
        <p:nvSpPr>
          <p:cNvPr id="956" name="Google Shape;956;p175"/>
          <p:cNvSpPr txBox="1"/>
          <p:nvPr/>
        </p:nvSpPr>
        <p:spPr>
          <a:xfrm>
            <a:off x="3112423" y="828311"/>
            <a:ext cx="18432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Pencil Palace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7" name="Google Shape;957;p175"/>
          <p:cNvSpPr/>
          <p:nvPr/>
        </p:nvSpPr>
        <p:spPr>
          <a:xfrm>
            <a:off x="3198687" y="1247466"/>
            <a:ext cx="1670700" cy="632400"/>
          </a:xfrm>
          <a:prstGeom prst="rect">
            <a:avLst/>
          </a:prstGeom>
          <a:solidFill>
            <a:srgbClr val="FFD966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r>
              <a:rPr b="1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pencils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58" name="Google Shape;958;p17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400000">
            <a:off x="3811301" y="1259396"/>
            <a:ext cx="581357" cy="825983"/>
          </a:xfrm>
          <a:prstGeom prst="rect">
            <a:avLst/>
          </a:prstGeom>
          <a:noFill/>
          <a:ln>
            <a:noFill/>
          </a:ln>
        </p:spPr>
      </p:pic>
      <p:sp>
        <p:nvSpPr>
          <p:cNvPr id="959" name="Google Shape;959;p175"/>
          <p:cNvSpPr/>
          <p:nvPr/>
        </p:nvSpPr>
        <p:spPr>
          <a:xfrm>
            <a:off x="2777974" y="1627454"/>
            <a:ext cx="919500" cy="3507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£2.50</a:t>
            </a:r>
            <a:endParaRPr/>
          </a:p>
        </p:txBody>
      </p:sp>
      <p:sp>
        <p:nvSpPr>
          <p:cNvPr id="960" name="Google Shape;960;p175"/>
          <p:cNvSpPr txBox="1"/>
          <p:nvPr/>
        </p:nvSpPr>
        <p:spPr>
          <a:xfrm>
            <a:off x="560414" y="2277095"/>
            <a:ext cx="2891100" cy="3462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28949" l="-3159" r="0" t="-1051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aphicFrame>
        <p:nvGraphicFramePr>
          <p:cNvPr id="961" name="Google Shape;961;p175"/>
          <p:cNvGraphicFramePr/>
          <p:nvPr/>
        </p:nvGraphicFramePr>
        <p:xfrm>
          <a:off x="5044607" y="177597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{32410493-82D7-49B6-988F-8380B55212A0}</a:tableStyleId>
              </a:tblPr>
              <a:tblGrid>
                <a:gridCol w="690075"/>
                <a:gridCol w="690075"/>
                <a:gridCol w="690075"/>
                <a:gridCol w="690075"/>
              </a:tblGrid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22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cxnSp>
        <p:nvCxnSpPr>
          <p:cNvPr id="962" name="Google Shape;962;p175"/>
          <p:cNvCxnSpPr/>
          <p:nvPr/>
        </p:nvCxnSpPr>
        <p:spPr>
          <a:xfrm>
            <a:off x="5912002" y="2591743"/>
            <a:ext cx="1075200" cy="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63" name="Google Shape;963;p175"/>
          <p:cNvSpPr txBox="1"/>
          <p:nvPr/>
        </p:nvSpPr>
        <p:spPr>
          <a:xfrm>
            <a:off x="6406934" y="1811646"/>
            <a:ext cx="705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964" name="Google Shape;964;p175"/>
          <p:cNvSpPr txBox="1"/>
          <p:nvPr/>
        </p:nvSpPr>
        <p:spPr>
          <a:xfrm>
            <a:off x="7095300" y="1802201"/>
            <a:ext cx="705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965" name="Google Shape;965;p175"/>
          <p:cNvSpPr txBox="1"/>
          <p:nvPr/>
        </p:nvSpPr>
        <p:spPr>
          <a:xfrm>
            <a:off x="5352182" y="2668055"/>
            <a:ext cx="2139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4     4</a:t>
            </a:r>
            <a:endParaRPr/>
          </a:p>
        </p:txBody>
      </p:sp>
      <p:cxnSp>
        <p:nvCxnSpPr>
          <p:cNvPr id="966" name="Google Shape;966;p175"/>
          <p:cNvCxnSpPr/>
          <p:nvPr/>
        </p:nvCxnSpPr>
        <p:spPr>
          <a:xfrm>
            <a:off x="5912002" y="3477568"/>
            <a:ext cx="1755600" cy="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67" name="Google Shape;967;p175"/>
          <p:cNvSpPr txBox="1"/>
          <p:nvPr/>
        </p:nvSpPr>
        <p:spPr>
          <a:xfrm>
            <a:off x="6726195" y="3119878"/>
            <a:ext cx="95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0</a:t>
            </a:r>
            <a:endParaRPr/>
          </a:p>
        </p:txBody>
      </p:sp>
      <p:sp>
        <p:nvSpPr>
          <p:cNvPr id="968" name="Google Shape;968;p175"/>
          <p:cNvSpPr txBox="1"/>
          <p:nvPr/>
        </p:nvSpPr>
        <p:spPr>
          <a:xfrm>
            <a:off x="6510526" y="3589106"/>
            <a:ext cx="1149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8      8</a:t>
            </a:r>
            <a:endParaRPr/>
          </a:p>
        </p:txBody>
      </p:sp>
      <p:sp>
        <p:nvSpPr>
          <p:cNvPr id="969" name="Google Shape;969;p175"/>
          <p:cNvSpPr txBox="1"/>
          <p:nvPr/>
        </p:nvSpPr>
        <p:spPr>
          <a:xfrm>
            <a:off x="4896843" y="2692275"/>
            <a:ext cx="1149300" cy="3924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70" name="Google Shape;970;p175"/>
          <p:cNvSpPr txBox="1"/>
          <p:nvPr/>
        </p:nvSpPr>
        <p:spPr>
          <a:xfrm>
            <a:off x="4896843" y="3589553"/>
            <a:ext cx="1149300" cy="3924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971" name="Google Shape;971;p175"/>
          <p:cNvCxnSpPr/>
          <p:nvPr/>
        </p:nvCxnSpPr>
        <p:spPr>
          <a:xfrm>
            <a:off x="5729858" y="3094619"/>
            <a:ext cx="20751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972" name="Google Shape;972;p175"/>
          <p:cNvCxnSpPr/>
          <p:nvPr/>
        </p:nvCxnSpPr>
        <p:spPr>
          <a:xfrm>
            <a:off x="5729858" y="3970978"/>
            <a:ext cx="20745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973" name="Google Shape;973;p175"/>
          <p:cNvCxnSpPr/>
          <p:nvPr/>
        </p:nvCxnSpPr>
        <p:spPr>
          <a:xfrm>
            <a:off x="7448173" y="2591743"/>
            <a:ext cx="0" cy="48360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974" name="Google Shape;974;p175"/>
          <p:cNvSpPr txBox="1"/>
          <p:nvPr/>
        </p:nvSpPr>
        <p:spPr>
          <a:xfrm>
            <a:off x="5574674" y="3130290"/>
            <a:ext cx="171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1      0</a:t>
            </a:r>
            <a:endParaRPr/>
          </a:p>
        </p:txBody>
      </p:sp>
      <p:sp>
        <p:nvSpPr>
          <p:cNvPr id="975" name="Google Shape;975;p175"/>
          <p:cNvSpPr txBox="1"/>
          <p:nvPr/>
        </p:nvSpPr>
        <p:spPr>
          <a:xfrm>
            <a:off x="6422011" y="3981390"/>
            <a:ext cx="128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1       2</a:t>
            </a:r>
            <a:endParaRPr/>
          </a:p>
        </p:txBody>
      </p:sp>
      <p:graphicFrame>
        <p:nvGraphicFramePr>
          <p:cNvPr id="976" name="Google Shape;976;p175"/>
          <p:cNvGraphicFramePr/>
          <p:nvPr/>
        </p:nvGraphicFramePr>
        <p:xfrm>
          <a:off x="706102" y="401225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2781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977" name="Google Shape;977;p175"/>
          <p:cNvSpPr txBox="1"/>
          <p:nvPr/>
        </p:nvSpPr>
        <p:spPr>
          <a:xfrm>
            <a:off x="569897" y="3968801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/>
          </a:p>
        </p:txBody>
      </p:sp>
      <p:sp>
        <p:nvSpPr>
          <p:cNvPr id="978" name="Google Shape;978;p175"/>
          <p:cNvSpPr txBox="1"/>
          <p:nvPr/>
        </p:nvSpPr>
        <p:spPr>
          <a:xfrm>
            <a:off x="1174847" y="3968801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44</a:t>
            </a:r>
            <a:endParaRPr/>
          </a:p>
        </p:txBody>
      </p:sp>
      <p:sp>
        <p:nvSpPr>
          <p:cNvPr id="979" name="Google Shape;979;p175"/>
          <p:cNvSpPr txBox="1"/>
          <p:nvPr/>
        </p:nvSpPr>
        <p:spPr>
          <a:xfrm>
            <a:off x="1826719" y="3968801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66</a:t>
            </a:r>
            <a:endParaRPr/>
          </a:p>
        </p:txBody>
      </p:sp>
      <p:sp>
        <p:nvSpPr>
          <p:cNvPr id="980" name="Google Shape;980;p175"/>
          <p:cNvSpPr txBox="1"/>
          <p:nvPr/>
        </p:nvSpPr>
        <p:spPr>
          <a:xfrm>
            <a:off x="2402911" y="3968801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88</a:t>
            </a:r>
            <a:endParaRPr/>
          </a:p>
        </p:txBody>
      </p:sp>
      <p:sp>
        <p:nvSpPr>
          <p:cNvPr id="981" name="Google Shape;981;p175"/>
          <p:cNvSpPr txBox="1"/>
          <p:nvPr/>
        </p:nvSpPr>
        <p:spPr>
          <a:xfrm>
            <a:off x="3004478" y="3968801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110</a:t>
            </a:r>
            <a:endParaRPr/>
          </a:p>
        </p:txBody>
      </p:sp>
      <p:sp>
        <p:nvSpPr>
          <p:cNvPr id="982" name="Google Shape;982;p175"/>
          <p:cNvSpPr txBox="1"/>
          <p:nvPr/>
        </p:nvSpPr>
        <p:spPr>
          <a:xfrm>
            <a:off x="3658974" y="3968801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132</a:t>
            </a:r>
            <a:endParaRPr/>
          </a:p>
        </p:txBody>
      </p:sp>
      <p:cxnSp>
        <p:nvCxnSpPr>
          <p:cNvPr id="983" name="Google Shape;983;p175"/>
          <p:cNvCxnSpPr/>
          <p:nvPr/>
        </p:nvCxnSpPr>
        <p:spPr>
          <a:xfrm>
            <a:off x="1296541" y="4361216"/>
            <a:ext cx="630000" cy="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984" name="Google Shape;984;p175"/>
          <p:cNvCxnSpPr/>
          <p:nvPr/>
        </p:nvCxnSpPr>
        <p:spPr>
          <a:xfrm>
            <a:off x="2519195" y="4355501"/>
            <a:ext cx="648600" cy="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85" name="Google Shape;985;p175"/>
          <p:cNvSpPr txBox="1"/>
          <p:nvPr/>
        </p:nvSpPr>
        <p:spPr>
          <a:xfrm>
            <a:off x="1639252" y="2246783"/>
            <a:ext cx="2277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24 r12</a:t>
            </a:r>
            <a:endParaRPr/>
          </a:p>
        </p:txBody>
      </p:sp>
      <p:sp>
        <p:nvSpPr>
          <p:cNvPr id="986" name="Google Shape;986;p175"/>
          <p:cNvSpPr txBox="1"/>
          <p:nvPr/>
        </p:nvSpPr>
        <p:spPr>
          <a:xfrm>
            <a:off x="1826719" y="2240217"/>
            <a:ext cx="2277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25 packs</a:t>
            </a:r>
            <a:endParaRPr/>
          </a:p>
        </p:txBody>
      </p:sp>
      <p:pic>
        <p:nvPicPr>
          <p:cNvPr id="987" name="Google Shape;987;p17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 flipH="1">
            <a:off x="634499" y="661905"/>
            <a:ext cx="586760" cy="4563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1" name="Shape 9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2" name="Google Shape;992;p176"/>
          <p:cNvSpPr/>
          <p:nvPr/>
        </p:nvSpPr>
        <p:spPr>
          <a:xfrm>
            <a:off x="3637801" y="2973267"/>
            <a:ext cx="2613000" cy="418200"/>
          </a:xfrm>
          <a:prstGeom prst="trapezoid">
            <a:avLst>
              <a:gd fmla="val 58176" name="adj"/>
            </a:avLst>
          </a:prstGeom>
          <a:solidFill>
            <a:srgbClr val="B1D9C3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3" name="Google Shape;993;p176"/>
          <p:cNvSpPr/>
          <p:nvPr/>
        </p:nvSpPr>
        <p:spPr>
          <a:xfrm>
            <a:off x="4625920" y="1703179"/>
            <a:ext cx="646200" cy="417900"/>
          </a:xfrm>
          <a:prstGeom prst="triangle">
            <a:avLst>
              <a:gd fmla="val 50000" name="adj"/>
            </a:avLst>
          </a:prstGeom>
          <a:solidFill>
            <a:srgbClr val="F8F3B6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4" name="Google Shape;994;p176"/>
          <p:cNvSpPr/>
          <p:nvPr/>
        </p:nvSpPr>
        <p:spPr>
          <a:xfrm>
            <a:off x="4298578" y="2126699"/>
            <a:ext cx="1300800" cy="418200"/>
          </a:xfrm>
          <a:prstGeom prst="trapezoid">
            <a:avLst>
              <a:gd fmla="val 58176" name="adj"/>
            </a:avLst>
          </a:prstGeom>
          <a:solidFill>
            <a:srgbClr val="EFBC9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5" name="Google Shape;995;p176"/>
          <p:cNvSpPr/>
          <p:nvPr/>
        </p:nvSpPr>
        <p:spPr>
          <a:xfrm>
            <a:off x="3968518" y="2548763"/>
            <a:ext cx="1960800" cy="418200"/>
          </a:xfrm>
          <a:prstGeom prst="trapezoid">
            <a:avLst>
              <a:gd fmla="val 58176" name="adj"/>
            </a:avLst>
          </a:prstGeom>
          <a:solidFill>
            <a:srgbClr val="C8ACC1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6" name="Google Shape;996;p176"/>
          <p:cNvSpPr txBox="1"/>
          <p:nvPr/>
        </p:nvSpPr>
        <p:spPr>
          <a:xfrm>
            <a:off x="4298579" y="2548763"/>
            <a:ext cx="12966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7" name="Google Shape;997;p176"/>
          <p:cNvSpPr txBox="1"/>
          <p:nvPr/>
        </p:nvSpPr>
        <p:spPr>
          <a:xfrm>
            <a:off x="4342737" y="2995552"/>
            <a:ext cx="1296600" cy="3924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98" name="Google Shape;998;p176"/>
          <p:cNvSpPr/>
          <p:nvPr/>
        </p:nvSpPr>
        <p:spPr>
          <a:xfrm>
            <a:off x="3646988" y="1570371"/>
            <a:ext cx="1057200" cy="45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brackets</a:t>
            </a:r>
            <a:endParaRPr/>
          </a:p>
        </p:txBody>
      </p:sp>
      <p:sp>
        <p:nvSpPr>
          <p:cNvPr id="999" name="Google Shape;999;p176"/>
          <p:cNvSpPr/>
          <p:nvPr/>
        </p:nvSpPr>
        <p:spPr>
          <a:xfrm>
            <a:off x="4415787" y="2071259"/>
            <a:ext cx="1057200" cy="45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Powers</a:t>
            </a:r>
            <a:endParaRPr/>
          </a:p>
        </p:txBody>
      </p:sp>
      <p:cxnSp>
        <p:nvCxnSpPr>
          <p:cNvPr id="1000" name="Google Shape;1000;p176"/>
          <p:cNvCxnSpPr/>
          <p:nvPr/>
        </p:nvCxnSpPr>
        <p:spPr>
          <a:xfrm>
            <a:off x="4613278" y="1894722"/>
            <a:ext cx="295200" cy="83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001" name="Google Shape;1001;p176"/>
          <p:cNvSpPr txBox="1"/>
          <p:nvPr/>
        </p:nvSpPr>
        <p:spPr>
          <a:xfrm>
            <a:off x="1124712" y="865568"/>
            <a:ext cx="75255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mixed order calculations, calculations are not always carried out from left to right.</a:t>
            </a:r>
            <a:endParaRPr/>
          </a:p>
        </p:txBody>
      </p:sp>
      <p:sp>
        <p:nvSpPr>
          <p:cNvPr id="1002" name="Google Shape;1002;p176"/>
          <p:cNvSpPr txBox="1"/>
          <p:nvPr/>
        </p:nvSpPr>
        <p:spPr>
          <a:xfrm>
            <a:off x="3530252" y="3815802"/>
            <a:ext cx="1168200" cy="3924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34119" l="-10419" r="-6248" t="-1175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3" name="Google Shape;1003;p176"/>
          <p:cNvSpPr txBox="1"/>
          <p:nvPr/>
        </p:nvSpPr>
        <p:spPr>
          <a:xfrm>
            <a:off x="4637593" y="3816404"/>
            <a:ext cx="964500" cy="3924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32548" l="0" r="-3159" t="-1162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4" name="Google Shape;1004;p176"/>
          <p:cNvSpPr txBox="1"/>
          <p:nvPr/>
        </p:nvSpPr>
        <p:spPr>
          <a:xfrm>
            <a:off x="4143343" y="3795117"/>
            <a:ext cx="1455900" cy="3924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5" name="Google Shape;1005;p176"/>
          <p:cNvSpPr/>
          <p:nvPr/>
        </p:nvSpPr>
        <p:spPr>
          <a:xfrm>
            <a:off x="3564513" y="1634174"/>
            <a:ext cx="1164000" cy="332400"/>
          </a:xfrm>
          <a:prstGeom prst="ellipse">
            <a:avLst/>
          </a:prstGeom>
          <a:noFill/>
          <a:ln cap="flat" cmpd="sng" w="4445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6" name="Google Shape;1006;p176"/>
          <p:cNvSpPr txBox="1"/>
          <p:nvPr/>
        </p:nvSpPr>
        <p:spPr>
          <a:xfrm>
            <a:off x="3552031" y="4518725"/>
            <a:ext cx="1200600" cy="392400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-32559" l="-10659" r="-3039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7" name="Google Shape;1007;p176"/>
          <p:cNvSpPr txBox="1"/>
          <p:nvPr/>
        </p:nvSpPr>
        <p:spPr>
          <a:xfrm>
            <a:off x="4659960" y="4518725"/>
            <a:ext cx="964500" cy="392400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b="-32559" l="0" r="0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08" name="Google Shape;1008;p176"/>
          <p:cNvSpPr txBox="1"/>
          <p:nvPr/>
        </p:nvSpPr>
        <p:spPr>
          <a:xfrm>
            <a:off x="4650235" y="3560715"/>
            <a:ext cx="1455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1009" name="Google Shape;1009;p176"/>
          <p:cNvSpPr/>
          <p:nvPr/>
        </p:nvSpPr>
        <p:spPr>
          <a:xfrm>
            <a:off x="4944371" y="2589225"/>
            <a:ext cx="432000" cy="324000"/>
          </a:xfrm>
          <a:prstGeom prst="ellipse">
            <a:avLst/>
          </a:prstGeom>
          <a:noFill/>
          <a:ln cap="flat" cmpd="sng" w="4445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0" name="Google Shape;1010;p176"/>
          <p:cNvSpPr txBox="1"/>
          <p:nvPr/>
        </p:nvSpPr>
        <p:spPr>
          <a:xfrm>
            <a:off x="5599364" y="3837089"/>
            <a:ext cx="1455900" cy="392400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 b="-32559" l="0" r="0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11" name="Google Shape;1011;p176"/>
          <p:cNvSpPr/>
          <p:nvPr/>
        </p:nvSpPr>
        <p:spPr>
          <a:xfrm>
            <a:off x="4944371" y="2589225"/>
            <a:ext cx="432000" cy="324000"/>
          </a:xfrm>
          <a:prstGeom prst="ellipse">
            <a:avLst/>
          </a:prstGeom>
          <a:noFill/>
          <a:ln cap="flat" cmpd="sng" w="4445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2" name="Google Shape;1012;p176"/>
          <p:cNvSpPr txBox="1"/>
          <p:nvPr/>
        </p:nvSpPr>
        <p:spPr>
          <a:xfrm>
            <a:off x="3957758" y="4263035"/>
            <a:ext cx="1455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30</a:t>
            </a:r>
            <a:endParaRPr/>
          </a:p>
        </p:txBody>
      </p:sp>
      <p:sp>
        <p:nvSpPr>
          <p:cNvPr id="1013" name="Google Shape;1013;p176"/>
          <p:cNvSpPr/>
          <p:nvPr/>
        </p:nvSpPr>
        <p:spPr>
          <a:xfrm>
            <a:off x="4556529" y="3033921"/>
            <a:ext cx="432000" cy="324000"/>
          </a:xfrm>
          <a:prstGeom prst="ellipse">
            <a:avLst/>
          </a:prstGeom>
          <a:noFill/>
          <a:ln cap="flat" cmpd="sng" w="4445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4" name="Google Shape;1014;p176"/>
          <p:cNvSpPr txBox="1"/>
          <p:nvPr/>
        </p:nvSpPr>
        <p:spPr>
          <a:xfrm>
            <a:off x="5599364" y="4541813"/>
            <a:ext cx="1455900" cy="392400"/>
          </a:xfrm>
          <a:prstGeom prst="rect">
            <a:avLst/>
          </a:prstGeom>
          <a:blipFill rotWithShape="1">
            <a:blip r:embed="rId11">
              <a:alphaModFix/>
            </a:blip>
            <a:stretch>
              <a:fillRect b="-32559" l="0" r="0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1015" name="Google Shape;1015;p176"/>
          <p:cNvCxnSpPr/>
          <p:nvPr/>
        </p:nvCxnSpPr>
        <p:spPr>
          <a:xfrm rot="10800000">
            <a:off x="5470840" y="1894722"/>
            <a:ext cx="18342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016" name="Google Shape;1016;p176"/>
          <p:cNvSpPr/>
          <p:nvPr/>
        </p:nvSpPr>
        <p:spPr>
          <a:xfrm>
            <a:off x="7305040" y="1634174"/>
            <a:ext cx="1057200" cy="45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Priority</a:t>
            </a:r>
            <a:endParaRPr/>
          </a:p>
        </p:txBody>
      </p:sp>
      <p:cxnSp>
        <p:nvCxnSpPr>
          <p:cNvPr id="1017" name="Google Shape;1017;p176"/>
          <p:cNvCxnSpPr/>
          <p:nvPr/>
        </p:nvCxnSpPr>
        <p:spPr>
          <a:xfrm>
            <a:off x="3910101" y="4911140"/>
            <a:ext cx="3849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1018" name="Google Shape;1018;p176"/>
          <p:cNvCxnSpPr/>
          <p:nvPr/>
        </p:nvCxnSpPr>
        <p:spPr>
          <a:xfrm>
            <a:off x="4698584" y="4911140"/>
            <a:ext cx="384900" cy="0"/>
          </a:xfrm>
          <a:prstGeom prst="straightConnector1">
            <a:avLst/>
          </a:prstGeom>
          <a:noFill/>
          <a:ln cap="flat" cmpd="sng" w="2857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19" name="Google Shape;1019;p176"/>
          <p:cNvSpPr/>
          <p:nvPr/>
        </p:nvSpPr>
        <p:spPr>
          <a:xfrm>
            <a:off x="682889" y="2472524"/>
            <a:ext cx="3615600" cy="45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operation has greater priority?</a:t>
            </a:r>
            <a:endParaRPr/>
          </a:p>
        </p:txBody>
      </p:sp>
      <p:pic>
        <p:nvPicPr>
          <p:cNvPr id="1020" name="Google Shape;1020;p176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7743788" y="2416751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1021" name="Google Shape;1021;p176"/>
          <p:cNvSpPr txBox="1"/>
          <p:nvPr/>
        </p:nvSpPr>
        <p:spPr>
          <a:xfrm>
            <a:off x="6046632" y="2539506"/>
            <a:ext cx="2095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  <p:sp>
        <p:nvSpPr>
          <p:cNvPr id="1022" name="Google Shape;1022;p176"/>
          <p:cNvSpPr txBox="1"/>
          <p:nvPr/>
        </p:nvSpPr>
        <p:spPr>
          <a:xfrm>
            <a:off x="270700" y="240625"/>
            <a:ext cx="4481700" cy="79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Bidmas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6" name="Shape 1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Google Shape;1027;p1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94775" y="3964091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1028" name="Google Shape;1028;p177"/>
          <p:cNvSpPr txBox="1"/>
          <p:nvPr/>
        </p:nvSpPr>
        <p:spPr>
          <a:xfrm>
            <a:off x="5297619" y="4071108"/>
            <a:ext cx="2095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  <p:sp>
        <p:nvSpPr>
          <p:cNvPr id="1029" name="Google Shape;1029;p177"/>
          <p:cNvSpPr/>
          <p:nvPr/>
        </p:nvSpPr>
        <p:spPr>
          <a:xfrm>
            <a:off x="4616188" y="1522851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0" name="Google Shape;1030;p177"/>
          <p:cNvSpPr/>
          <p:nvPr/>
        </p:nvSpPr>
        <p:spPr>
          <a:xfrm>
            <a:off x="5233515" y="1522851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1" name="Google Shape;1031;p177"/>
          <p:cNvSpPr/>
          <p:nvPr/>
        </p:nvSpPr>
        <p:spPr>
          <a:xfrm>
            <a:off x="5850841" y="1522851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2" name="Google Shape;1032;p177"/>
          <p:cNvSpPr/>
          <p:nvPr/>
        </p:nvSpPr>
        <p:spPr>
          <a:xfrm>
            <a:off x="3998861" y="1522851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3" name="Google Shape;1033;p177"/>
          <p:cNvSpPr/>
          <p:nvPr/>
        </p:nvSpPr>
        <p:spPr>
          <a:xfrm>
            <a:off x="6468167" y="1522851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4" name="Google Shape;1034;p177"/>
          <p:cNvSpPr/>
          <p:nvPr/>
        </p:nvSpPr>
        <p:spPr>
          <a:xfrm>
            <a:off x="7085493" y="1522851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5" name="Google Shape;1035;p177"/>
          <p:cNvSpPr/>
          <p:nvPr/>
        </p:nvSpPr>
        <p:spPr>
          <a:xfrm>
            <a:off x="4616188" y="2033696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6" name="Google Shape;1036;p177"/>
          <p:cNvSpPr/>
          <p:nvPr/>
        </p:nvSpPr>
        <p:spPr>
          <a:xfrm>
            <a:off x="5233515" y="2033696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7" name="Google Shape;1037;p177"/>
          <p:cNvSpPr/>
          <p:nvPr/>
        </p:nvSpPr>
        <p:spPr>
          <a:xfrm>
            <a:off x="5850841" y="2033696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8" name="Google Shape;1038;p177"/>
          <p:cNvSpPr/>
          <p:nvPr/>
        </p:nvSpPr>
        <p:spPr>
          <a:xfrm>
            <a:off x="3998861" y="2033696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9" name="Google Shape;1039;p177"/>
          <p:cNvSpPr/>
          <p:nvPr/>
        </p:nvSpPr>
        <p:spPr>
          <a:xfrm>
            <a:off x="6468167" y="2033696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0" name="Google Shape;1040;p177"/>
          <p:cNvSpPr/>
          <p:nvPr/>
        </p:nvSpPr>
        <p:spPr>
          <a:xfrm>
            <a:off x="7085493" y="2033696"/>
            <a:ext cx="491400" cy="368700"/>
          </a:xfrm>
          <a:prstGeom prst="ellipse">
            <a:avLst/>
          </a:prstGeom>
          <a:gradFill>
            <a:gsLst>
              <a:gs pos="0">
                <a:srgbClr val="9A2626"/>
              </a:gs>
              <a:gs pos="50000">
                <a:srgbClr val="E03636"/>
              </a:gs>
              <a:gs pos="100000">
                <a:srgbClr val="FF4242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1" name="Google Shape;1041;p177"/>
          <p:cNvSpPr/>
          <p:nvPr/>
        </p:nvSpPr>
        <p:spPr>
          <a:xfrm>
            <a:off x="1290851" y="1534902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2" name="Google Shape;1042;p177"/>
          <p:cNvSpPr/>
          <p:nvPr/>
        </p:nvSpPr>
        <p:spPr>
          <a:xfrm>
            <a:off x="699616" y="1534902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3" name="Google Shape;1043;p177"/>
          <p:cNvSpPr/>
          <p:nvPr/>
        </p:nvSpPr>
        <p:spPr>
          <a:xfrm>
            <a:off x="2473321" y="1534902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4" name="Google Shape;1044;p177"/>
          <p:cNvSpPr/>
          <p:nvPr/>
        </p:nvSpPr>
        <p:spPr>
          <a:xfrm>
            <a:off x="1882086" y="1534902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5" name="Google Shape;1045;p177"/>
          <p:cNvSpPr/>
          <p:nvPr/>
        </p:nvSpPr>
        <p:spPr>
          <a:xfrm>
            <a:off x="3064555" y="1534902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6" name="Google Shape;1046;p177"/>
          <p:cNvSpPr/>
          <p:nvPr/>
        </p:nvSpPr>
        <p:spPr>
          <a:xfrm>
            <a:off x="1318042" y="2029476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7" name="Google Shape;1047;p177"/>
          <p:cNvSpPr/>
          <p:nvPr/>
        </p:nvSpPr>
        <p:spPr>
          <a:xfrm>
            <a:off x="726807" y="2029476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" name="Google Shape;1048;p177"/>
          <p:cNvSpPr/>
          <p:nvPr/>
        </p:nvSpPr>
        <p:spPr>
          <a:xfrm>
            <a:off x="2500512" y="2029476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9" name="Google Shape;1049;p177"/>
          <p:cNvSpPr/>
          <p:nvPr/>
        </p:nvSpPr>
        <p:spPr>
          <a:xfrm>
            <a:off x="1909277" y="2029476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0" name="Google Shape;1050;p177"/>
          <p:cNvSpPr/>
          <p:nvPr/>
        </p:nvSpPr>
        <p:spPr>
          <a:xfrm>
            <a:off x="3091746" y="2029476"/>
            <a:ext cx="477000" cy="368700"/>
          </a:xfrm>
          <a:prstGeom prst="ellipse">
            <a:avLst/>
          </a:prstGeom>
          <a:gradFill>
            <a:gsLst>
              <a:gs pos="0">
                <a:srgbClr val="38475C"/>
              </a:gs>
              <a:gs pos="50000">
                <a:srgbClr val="526886"/>
              </a:gs>
              <a:gs pos="100000">
                <a:srgbClr val="627DA1"/>
              </a:gs>
            </a:gsLst>
            <a:path path="circle">
              <a:fillToRect l="100%" t="100%"/>
            </a:path>
            <a:tileRect b="-100%" r="-100%"/>
          </a:gra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1" name="Google Shape;1051;p177"/>
          <p:cNvSpPr/>
          <p:nvPr/>
        </p:nvSpPr>
        <p:spPr>
          <a:xfrm>
            <a:off x="989028" y="4031735"/>
            <a:ext cx="2613000" cy="418200"/>
          </a:xfrm>
          <a:prstGeom prst="trapezoid">
            <a:avLst>
              <a:gd fmla="val 58176" name="adj"/>
            </a:avLst>
          </a:prstGeom>
          <a:solidFill>
            <a:srgbClr val="B1D9C3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2" name="Google Shape;1052;p177"/>
          <p:cNvSpPr/>
          <p:nvPr/>
        </p:nvSpPr>
        <p:spPr>
          <a:xfrm>
            <a:off x="1977147" y="2761647"/>
            <a:ext cx="646200" cy="417900"/>
          </a:xfrm>
          <a:prstGeom prst="triangle">
            <a:avLst>
              <a:gd fmla="val 50000" name="adj"/>
            </a:avLst>
          </a:prstGeom>
          <a:solidFill>
            <a:srgbClr val="F8F3B6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3" name="Google Shape;1053;p177"/>
          <p:cNvSpPr/>
          <p:nvPr/>
        </p:nvSpPr>
        <p:spPr>
          <a:xfrm>
            <a:off x="1649805" y="3185166"/>
            <a:ext cx="1300800" cy="418200"/>
          </a:xfrm>
          <a:prstGeom prst="trapezoid">
            <a:avLst>
              <a:gd fmla="val 58176" name="adj"/>
            </a:avLst>
          </a:prstGeom>
          <a:solidFill>
            <a:srgbClr val="EFBC9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4" name="Google Shape;1054;p177"/>
          <p:cNvSpPr/>
          <p:nvPr/>
        </p:nvSpPr>
        <p:spPr>
          <a:xfrm>
            <a:off x="1319745" y="3607230"/>
            <a:ext cx="1960800" cy="418200"/>
          </a:xfrm>
          <a:prstGeom prst="trapezoid">
            <a:avLst>
              <a:gd fmla="val 58176" name="adj"/>
            </a:avLst>
          </a:prstGeom>
          <a:solidFill>
            <a:srgbClr val="C8ACC1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5" name="Google Shape;1055;p177"/>
          <p:cNvSpPr txBox="1"/>
          <p:nvPr/>
        </p:nvSpPr>
        <p:spPr>
          <a:xfrm>
            <a:off x="1649806" y="3607230"/>
            <a:ext cx="1296600" cy="3924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56" name="Google Shape;1056;p177"/>
          <p:cNvSpPr txBox="1"/>
          <p:nvPr/>
        </p:nvSpPr>
        <p:spPr>
          <a:xfrm>
            <a:off x="1693964" y="4054019"/>
            <a:ext cx="1296600" cy="3924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57" name="Google Shape;1057;p177"/>
          <p:cNvSpPr/>
          <p:nvPr/>
        </p:nvSpPr>
        <p:spPr>
          <a:xfrm>
            <a:off x="998215" y="2628839"/>
            <a:ext cx="1057200" cy="45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brackets</a:t>
            </a:r>
            <a:endParaRPr/>
          </a:p>
        </p:txBody>
      </p:sp>
      <p:sp>
        <p:nvSpPr>
          <p:cNvPr id="1058" name="Google Shape;1058;p177"/>
          <p:cNvSpPr/>
          <p:nvPr/>
        </p:nvSpPr>
        <p:spPr>
          <a:xfrm>
            <a:off x="1767014" y="3129726"/>
            <a:ext cx="1057200" cy="45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Powers</a:t>
            </a:r>
            <a:endParaRPr/>
          </a:p>
        </p:txBody>
      </p:sp>
      <p:cxnSp>
        <p:nvCxnSpPr>
          <p:cNvPr id="1059" name="Google Shape;1059;p177"/>
          <p:cNvCxnSpPr/>
          <p:nvPr/>
        </p:nvCxnSpPr>
        <p:spPr>
          <a:xfrm>
            <a:off x="1964505" y="2953190"/>
            <a:ext cx="295200" cy="837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060" name="Google Shape;1060;p177"/>
          <p:cNvSpPr/>
          <p:nvPr/>
        </p:nvSpPr>
        <p:spPr>
          <a:xfrm>
            <a:off x="2243421" y="3614850"/>
            <a:ext cx="514200" cy="392400"/>
          </a:xfrm>
          <a:prstGeom prst="ellipse">
            <a:avLst/>
          </a:prstGeom>
          <a:noFill/>
          <a:ln cap="flat" cmpd="sng" w="44450">
            <a:solidFill>
              <a:srgbClr val="2F549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1" name="Google Shape;1061;p177"/>
          <p:cNvSpPr txBox="1"/>
          <p:nvPr/>
        </p:nvSpPr>
        <p:spPr>
          <a:xfrm>
            <a:off x="3896804" y="3441725"/>
            <a:ext cx="4533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you agree with Tiny?</a:t>
            </a:r>
            <a:endParaRPr/>
          </a:p>
        </p:txBody>
      </p:sp>
      <p:pic>
        <p:nvPicPr>
          <p:cNvPr id="1062" name="Google Shape;1062;p17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810550" y="733458"/>
            <a:ext cx="794496" cy="611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3" name="Google Shape;1063;p17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055375" y="239175"/>
            <a:ext cx="2763488" cy="1003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7" name="Shape 10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8" name="Google Shape;1068;p178"/>
          <p:cNvSpPr txBox="1"/>
          <p:nvPr/>
        </p:nvSpPr>
        <p:spPr>
          <a:xfrm>
            <a:off x="177475" y="237625"/>
            <a:ext cx="8127300" cy="1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Fractions with different denominators- </a:t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There are similarities across the curriculum in Year 5 and Year 6, however one main difference is that in Year 5, you only have to change one of the denominators in order to complete the calculation.</a:t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Year 5										Year 6</a:t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</p:txBody>
      </p:sp>
      <p:pic>
        <p:nvPicPr>
          <p:cNvPr id="1069" name="Google Shape;1069;p1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866925"/>
            <a:ext cx="3571600" cy="317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0" name="Google Shape;1070;p17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03700" y="1992975"/>
            <a:ext cx="3500533" cy="304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4" name="Shape 10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Google Shape;1075;p179"/>
          <p:cNvSpPr txBox="1"/>
          <p:nvPr/>
        </p:nvSpPr>
        <p:spPr>
          <a:xfrm>
            <a:off x="3069677" y="3952552"/>
            <a:ext cx="5712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76" name="Google Shape;1076;p179"/>
          <p:cNvSpPr txBox="1"/>
          <p:nvPr/>
        </p:nvSpPr>
        <p:spPr>
          <a:xfrm>
            <a:off x="2537041" y="338065"/>
            <a:ext cx="560100" cy="5877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77" name="Google Shape;1077;p179"/>
          <p:cNvSpPr txBox="1"/>
          <p:nvPr/>
        </p:nvSpPr>
        <p:spPr>
          <a:xfrm>
            <a:off x="757731" y="448021"/>
            <a:ext cx="749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Dexter eats      of his chocolate</a:t>
            </a: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bar.</a:t>
            </a: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078" name="Google Shape;1078;p179"/>
          <p:cNvSpPr txBox="1"/>
          <p:nvPr/>
        </p:nvSpPr>
        <p:spPr>
          <a:xfrm>
            <a:off x="757731" y="1068535"/>
            <a:ext cx="749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Alex eats      of her chocolate</a:t>
            </a: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bar.</a:t>
            </a: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079" name="Google Shape;1079;p179"/>
          <p:cNvSpPr txBox="1"/>
          <p:nvPr/>
        </p:nvSpPr>
        <p:spPr>
          <a:xfrm>
            <a:off x="2208740" y="951334"/>
            <a:ext cx="1184700" cy="5865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80" name="Google Shape;1080;p179"/>
          <p:cNvSpPr txBox="1"/>
          <p:nvPr/>
        </p:nvSpPr>
        <p:spPr>
          <a:xfrm>
            <a:off x="757731" y="1680650"/>
            <a:ext cx="74976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libri"/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 they eat more than 1 whole chocolate bar altogether?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81" name="Google Shape;1081;p179"/>
          <p:cNvGraphicFramePr/>
          <p:nvPr/>
        </p:nvGraphicFramePr>
        <p:xfrm>
          <a:off x="2534374" y="255173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515375"/>
                <a:gridCol w="515375"/>
                <a:gridCol w="515375"/>
                <a:gridCol w="515375"/>
                <a:gridCol w="515375"/>
              </a:tblGrid>
              <a:tr h="4835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BD6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82" name="Google Shape;1082;p179"/>
          <p:cNvGraphicFramePr/>
          <p:nvPr/>
        </p:nvGraphicFramePr>
        <p:xfrm>
          <a:off x="2534375" y="323473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515375"/>
                <a:gridCol w="515375"/>
                <a:gridCol w="515375"/>
                <a:gridCol w="515375"/>
                <a:gridCol w="515375"/>
              </a:tblGrid>
              <a:tr h="4835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BD6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BD6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BD6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BD6E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083" name="Google Shape;1083;p179"/>
          <p:cNvSpPr txBox="1"/>
          <p:nvPr/>
        </p:nvSpPr>
        <p:spPr>
          <a:xfrm>
            <a:off x="3570030" y="3861085"/>
            <a:ext cx="383100" cy="5865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84" name="Google Shape;1084;p179"/>
          <p:cNvSpPr txBox="1"/>
          <p:nvPr/>
        </p:nvSpPr>
        <p:spPr>
          <a:xfrm>
            <a:off x="3822822" y="3952552"/>
            <a:ext cx="614700" cy="3924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85" name="Google Shape;1085;p179"/>
          <p:cNvSpPr txBox="1"/>
          <p:nvPr/>
        </p:nvSpPr>
        <p:spPr>
          <a:xfrm>
            <a:off x="4379426" y="3860291"/>
            <a:ext cx="451800" cy="587700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86" name="Google Shape;1086;p179"/>
          <p:cNvSpPr/>
          <p:nvPr/>
        </p:nvSpPr>
        <p:spPr>
          <a:xfrm>
            <a:off x="2515416" y="2552694"/>
            <a:ext cx="516000" cy="482700"/>
          </a:xfrm>
          <a:prstGeom prst="rect">
            <a:avLst/>
          </a:prstGeom>
          <a:solidFill>
            <a:srgbClr val="BBD6EE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7" name="Google Shape;1087;p179"/>
          <p:cNvSpPr txBox="1"/>
          <p:nvPr/>
        </p:nvSpPr>
        <p:spPr>
          <a:xfrm>
            <a:off x="4692944" y="3952552"/>
            <a:ext cx="614700" cy="392400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88" name="Google Shape;1088;p179"/>
          <p:cNvSpPr txBox="1"/>
          <p:nvPr/>
        </p:nvSpPr>
        <p:spPr>
          <a:xfrm>
            <a:off x="5502481" y="3860892"/>
            <a:ext cx="529200" cy="587700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89" name="Google Shape;1089;p179"/>
          <p:cNvSpPr txBox="1"/>
          <p:nvPr/>
        </p:nvSpPr>
        <p:spPr>
          <a:xfrm>
            <a:off x="5217228" y="3952552"/>
            <a:ext cx="518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alibri"/>
              <a:buNone/>
            </a:pPr>
            <a:r>
              <a:rPr b="0" i="0" lang="en" sz="28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090" name="Google Shape;1090;p179"/>
          <p:cNvSpPr txBox="1"/>
          <p:nvPr/>
        </p:nvSpPr>
        <p:spPr>
          <a:xfrm>
            <a:off x="2817027" y="2006784"/>
            <a:ext cx="944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alibri"/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Yes</a:t>
            </a:r>
            <a:endParaRPr b="0" i="0" sz="28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1" name="Google Shape;1091;p17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831134" y="3861085"/>
            <a:ext cx="250031" cy="635794"/>
          </a:xfrm>
          <a:prstGeom prst="rect">
            <a:avLst/>
          </a:prstGeom>
          <a:noFill/>
          <a:ln>
            <a:noFill/>
          </a:ln>
        </p:spPr>
      </p:pic>
      <p:sp>
        <p:nvSpPr>
          <p:cNvPr id="1092" name="Google Shape;1092;p179"/>
          <p:cNvSpPr/>
          <p:nvPr/>
        </p:nvSpPr>
        <p:spPr>
          <a:xfrm>
            <a:off x="3048816" y="2552694"/>
            <a:ext cx="516000" cy="482700"/>
          </a:xfrm>
          <a:prstGeom prst="rect">
            <a:avLst/>
          </a:prstGeom>
          <a:solidFill>
            <a:srgbClr val="BBD6EE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6" name="Shape 10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7" name="Google Shape;1097;p180"/>
          <p:cNvSpPr txBox="1"/>
          <p:nvPr/>
        </p:nvSpPr>
        <p:spPr>
          <a:xfrm>
            <a:off x="907906" y="662170"/>
            <a:ext cx="6659100" cy="5973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13079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098" name="Google Shape;1098;p180"/>
          <p:cNvSpPr txBox="1"/>
          <p:nvPr/>
        </p:nvSpPr>
        <p:spPr>
          <a:xfrm>
            <a:off x="4999846" y="636452"/>
            <a:ext cx="807000" cy="5991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11449" l="-976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1099" name="Google Shape;1099;p18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flipH="1">
            <a:off x="1178223" y="3492527"/>
            <a:ext cx="1265709" cy="788032"/>
          </a:xfrm>
          <a:prstGeom prst="rect">
            <a:avLst/>
          </a:prstGeom>
          <a:noFill/>
          <a:ln>
            <a:noFill/>
          </a:ln>
        </p:spPr>
      </p:pic>
      <p:sp>
        <p:nvSpPr>
          <p:cNvPr id="1100" name="Google Shape;1100;p180"/>
          <p:cNvSpPr/>
          <p:nvPr/>
        </p:nvSpPr>
        <p:spPr>
          <a:xfrm>
            <a:off x="2559044" y="3755127"/>
            <a:ext cx="5290200" cy="808800"/>
          </a:xfrm>
          <a:prstGeom prst="wedgeRoundRectCallout">
            <a:avLst>
              <a:gd fmla="val -56429" name="adj1"/>
              <a:gd fmla="val 8837" name="adj2"/>
              <a:gd fmla="val 16667" name="adj3"/>
            </a:avLst>
          </a:prstGeom>
          <a:noFill/>
          <a:ln cap="flat" cmpd="sng" w="1905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1" name="Google Shape;1101;p180"/>
          <p:cNvSpPr txBox="1"/>
          <p:nvPr/>
        </p:nvSpPr>
        <p:spPr>
          <a:xfrm>
            <a:off x="2559044" y="3773993"/>
            <a:ext cx="52023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will use equivalent fractions to help me.</a:t>
            </a:r>
            <a:endParaRPr/>
          </a:p>
        </p:txBody>
      </p:sp>
      <p:cxnSp>
        <p:nvCxnSpPr>
          <p:cNvPr id="1102" name="Google Shape;1102;p180"/>
          <p:cNvCxnSpPr/>
          <p:nvPr/>
        </p:nvCxnSpPr>
        <p:spPr>
          <a:xfrm flipH="1">
            <a:off x="3052204" y="1122992"/>
            <a:ext cx="468600" cy="5484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triangle"/>
          </a:ln>
        </p:spPr>
      </p:cxnSp>
      <p:cxnSp>
        <p:nvCxnSpPr>
          <p:cNvPr id="1103" name="Google Shape;1103;p180"/>
          <p:cNvCxnSpPr/>
          <p:nvPr/>
        </p:nvCxnSpPr>
        <p:spPr>
          <a:xfrm>
            <a:off x="3932285" y="1278674"/>
            <a:ext cx="91500" cy="3210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triangle"/>
          </a:ln>
        </p:spPr>
      </p:cxnSp>
      <p:sp>
        <p:nvSpPr>
          <p:cNvPr id="1104" name="Google Shape;1104;p180"/>
          <p:cNvSpPr txBox="1"/>
          <p:nvPr/>
        </p:nvSpPr>
        <p:spPr>
          <a:xfrm>
            <a:off x="2770101" y="1671631"/>
            <a:ext cx="541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lang="en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5" name="Google Shape;1105;p180"/>
          <p:cNvSpPr txBox="1"/>
          <p:nvPr/>
        </p:nvSpPr>
        <p:spPr>
          <a:xfrm>
            <a:off x="4660237" y="1599454"/>
            <a:ext cx="541500" cy="5973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1106" name="Google Shape;1106;p180"/>
          <p:cNvCxnSpPr/>
          <p:nvPr/>
        </p:nvCxnSpPr>
        <p:spPr>
          <a:xfrm>
            <a:off x="4604361" y="1260179"/>
            <a:ext cx="213300" cy="4116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triangle"/>
          </a:ln>
        </p:spPr>
      </p:cxnSp>
      <p:sp>
        <p:nvSpPr>
          <p:cNvPr id="1107" name="Google Shape;1107;p180"/>
          <p:cNvSpPr txBox="1"/>
          <p:nvPr/>
        </p:nvSpPr>
        <p:spPr>
          <a:xfrm>
            <a:off x="4237465" y="1671631"/>
            <a:ext cx="643500" cy="4386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08" name="Google Shape;1108;p180"/>
          <p:cNvSpPr txBox="1"/>
          <p:nvPr/>
        </p:nvSpPr>
        <p:spPr>
          <a:xfrm>
            <a:off x="3756461" y="1599454"/>
            <a:ext cx="541500" cy="593700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09" name="Google Shape;1109;p180"/>
          <p:cNvSpPr txBox="1"/>
          <p:nvPr/>
        </p:nvSpPr>
        <p:spPr>
          <a:xfrm>
            <a:off x="3274084" y="1681585"/>
            <a:ext cx="643500" cy="438600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1110" name="Google Shape;1110;p180"/>
          <p:cNvCxnSpPr/>
          <p:nvPr/>
        </p:nvCxnSpPr>
        <p:spPr>
          <a:xfrm>
            <a:off x="4023724" y="2233094"/>
            <a:ext cx="0" cy="3210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triangle"/>
          </a:ln>
        </p:spPr>
      </p:cxnSp>
      <p:cxnSp>
        <p:nvCxnSpPr>
          <p:cNvPr id="1111" name="Google Shape;1111;p180"/>
          <p:cNvCxnSpPr/>
          <p:nvPr/>
        </p:nvCxnSpPr>
        <p:spPr>
          <a:xfrm>
            <a:off x="4931004" y="2233094"/>
            <a:ext cx="0" cy="3210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triangle"/>
          </a:ln>
        </p:spPr>
      </p:cxnSp>
      <p:sp>
        <p:nvSpPr>
          <p:cNvPr id="1112" name="Google Shape;1112;p180"/>
          <p:cNvSpPr txBox="1"/>
          <p:nvPr/>
        </p:nvSpPr>
        <p:spPr>
          <a:xfrm>
            <a:off x="4660237" y="2542206"/>
            <a:ext cx="541500" cy="597300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13" name="Google Shape;1113;p180"/>
          <p:cNvSpPr txBox="1"/>
          <p:nvPr/>
        </p:nvSpPr>
        <p:spPr>
          <a:xfrm>
            <a:off x="4227191" y="2614384"/>
            <a:ext cx="643500" cy="438600"/>
          </a:xfrm>
          <a:prstGeom prst="rect">
            <a:avLst/>
          </a:prstGeom>
          <a:blipFill rotWithShape="1">
            <a:blip r:embed="rId11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14" name="Google Shape;1114;p180"/>
          <p:cNvSpPr txBox="1"/>
          <p:nvPr/>
        </p:nvSpPr>
        <p:spPr>
          <a:xfrm>
            <a:off x="3756461" y="2542206"/>
            <a:ext cx="541500" cy="593700"/>
          </a:xfrm>
          <a:prstGeom prst="rect">
            <a:avLst/>
          </a:prstGeom>
          <a:blipFill rotWithShape="1">
            <a:blip r:embed="rId12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15" name="Google Shape;1115;p180"/>
          <p:cNvSpPr/>
          <p:nvPr/>
        </p:nvSpPr>
        <p:spPr>
          <a:xfrm>
            <a:off x="2559044" y="3761054"/>
            <a:ext cx="5290200" cy="808800"/>
          </a:xfrm>
          <a:prstGeom prst="wedgeRoundRectCallout">
            <a:avLst>
              <a:gd fmla="val -56429" name="adj1"/>
              <a:gd fmla="val 8837" name="adj2"/>
              <a:gd fmla="val 16667" name="adj3"/>
            </a:avLst>
          </a:prstGeom>
          <a:noFill/>
          <a:ln cap="flat" cmpd="sng" w="1905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6" name="Google Shape;1116;p180"/>
          <p:cNvSpPr txBox="1"/>
          <p:nvPr/>
        </p:nvSpPr>
        <p:spPr>
          <a:xfrm>
            <a:off x="2559044" y="3779920"/>
            <a:ext cx="52023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am going to make all of</a:t>
            </a:r>
            <a:r>
              <a:rPr b="0" i="0" lang="en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the </a:t>
            </a:r>
            <a:r>
              <a:rPr b="0" i="0" lang="en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denominators 9 </a:t>
            </a:r>
            <a:endParaRPr/>
          </a:p>
        </p:txBody>
      </p:sp>
      <p:sp>
        <p:nvSpPr>
          <p:cNvPr id="1117" name="Google Shape;1117;p180"/>
          <p:cNvSpPr txBox="1"/>
          <p:nvPr/>
        </p:nvSpPr>
        <p:spPr>
          <a:xfrm>
            <a:off x="2786154" y="2604943"/>
            <a:ext cx="541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lang="en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8" name="Google Shape;1118;p180"/>
          <p:cNvSpPr txBox="1"/>
          <p:nvPr/>
        </p:nvSpPr>
        <p:spPr>
          <a:xfrm>
            <a:off x="3290137" y="2614896"/>
            <a:ext cx="643500" cy="438600"/>
          </a:xfrm>
          <a:prstGeom prst="rect">
            <a:avLst/>
          </a:prstGeom>
          <a:blipFill rotWithShape="1">
            <a:blip r:embed="rId1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19" name="Google Shape;1119;p180"/>
          <p:cNvSpPr txBox="1"/>
          <p:nvPr/>
        </p:nvSpPr>
        <p:spPr>
          <a:xfrm>
            <a:off x="5160174" y="2628028"/>
            <a:ext cx="487800" cy="438600"/>
          </a:xfrm>
          <a:prstGeom prst="rect">
            <a:avLst/>
          </a:prstGeom>
          <a:blipFill rotWithShape="1">
            <a:blip r:embed="rId1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20" name="Google Shape;1120;p180"/>
          <p:cNvSpPr txBox="1"/>
          <p:nvPr/>
        </p:nvSpPr>
        <p:spPr>
          <a:xfrm>
            <a:off x="5431301" y="2536916"/>
            <a:ext cx="807000" cy="599100"/>
          </a:xfrm>
          <a:prstGeom prst="rect">
            <a:avLst/>
          </a:prstGeom>
          <a:blipFill rotWithShape="1">
            <a:blip r:embed="rId15">
              <a:alphaModFix/>
            </a:blip>
            <a:stretch>
              <a:fillRect b="-11449" l="-1059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21" name="Google Shape;1121;p180"/>
          <p:cNvSpPr txBox="1"/>
          <p:nvPr/>
        </p:nvSpPr>
        <p:spPr>
          <a:xfrm>
            <a:off x="4239575" y="3105615"/>
            <a:ext cx="541500" cy="597300"/>
          </a:xfrm>
          <a:prstGeom prst="rect">
            <a:avLst/>
          </a:prstGeom>
          <a:blipFill rotWithShape="1">
            <a:blip r:embed="rId1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1122" name="Google Shape;1122;p180"/>
          <p:cNvCxnSpPr/>
          <p:nvPr/>
        </p:nvCxnSpPr>
        <p:spPr>
          <a:xfrm flipH="1">
            <a:off x="4732896" y="3133468"/>
            <a:ext cx="145200" cy="876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triangle"/>
          </a:ln>
        </p:spPr>
      </p:cxnSp>
      <p:cxnSp>
        <p:nvCxnSpPr>
          <p:cNvPr id="1123" name="Google Shape;1123;p180"/>
          <p:cNvCxnSpPr/>
          <p:nvPr/>
        </p:nvCxnSpPr>
        <p:spPr>
          <a:xfrm>
            <a:off x="4191428" y="3118400"/>
            <a:ext cx="145200" cy="876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7" name="Shape 1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" name="Google Shape;1128;p1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57695" y="167378"/>
            <a:ext cx="604888" cy="604888"/>
          </a:xfrm>
          <a:prstGeom prst="rect">
            <a:avLst/>
          </a:prstGeom>
          <a:noFill/>
          <a:ln>
            <a:noFill/>
          </a:ln>
        </p:spPr>
      </p:pic>
      <p:sp>
        <p:nvSpPr>
          <p:cNvPr id="1129" name="Google Shape;1129;p181"/>
          <p:cNvSpPr txBox="1"/>
          <p:nvPr/>
        </p:nvSpPr>
        <p:spPr>
          <a:xfrm>
            <a:off x="5410533" y="275747"/>
            <a:ext cx="2050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  <p:sp>
        <p:nvSpPr>
          <p:cNvPr id="1130" name="Google Shape;1130;p181"/>
          <p:cNvSpPr txBox="1"/>
          <p:nvPr/>
        </p:nvSpPr>
        <p:spPr>
          <a:xfrm>
            <a:off x="3248216" y="428217"/>
            <a:ext cx="1438500" cy="6765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31" name="Google Shape;1131;p181"/>
          <p:cNvSpPr txBox="1"/>
          <p:nvPr/>
        </p:nvSpPr>
        <p:spPr>
          <a:xfrm>
            <a:off x="286514" y="3396131"/>
            <a:ext cx="5544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Multiples of 10: 10, 20, 30, 40</a:t>
            </a:r>
            <a:endParaRPr/>
          </a:p>
        </p:txBody>
      </p:sp>
      <p:sp>
        <p:nvSpPr>
          <p:cNvPr id="1132" name="Google Shape;1132;p181"/>
          <p:cNvSpPr txBox="1"/>
          <p:nvPr/>
        </p:nvSpPr>
        <p:spPr>
          <a:xfrm>
            <a:off x="286514" y="3945265"/>
            <a:ext cx="752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Multiples of 4: 4, 8, 12, 16, 20, 24, 28, 32, 36, 40</a:t>
            </a:r>
            <a:endParaRPr/>
          </a:p>
        </p:txBody>
      </p:sp>
      <p:sp>
        <p:nvSpPr>
          <p:cNvPr id="1133" name="Google Shape;1133;p181"/>
          <p:cNvSpPr/>
          <p:nvPr/>
        </p:nvSpPr>
        <p:spPr>
          <a:xfrm>
            <a:off x="4302471" y="3356702"/>
            <a:ext cx="412500" cy="431700"/>
          </a:xfrm>
          <a:prstGeom prst="ellipse">
            <a:avLst/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4" name="Google Shape;1134;p181"/>
          <p:cNvSpPr/>
          <p:nvPr/>
        </p:nvSpPr>
        <p:spPr>
          <a:xfrm>
            <a:off x="6952606" y="3930060"/>
            <a:ext cx="412500" cy="431700"/>
          </a:xfrm>
          <a:prstGeom prst="ellipse">
            <a:avLst/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5" name="Google Shape;1135;p181"/>
          <p:cNvSpPr/>
          <p:nvPr/>
        </p:nvSpPr>
        <p:spPr>
          <a:xfrm>
            <a:off x="3248216" y="3356702"/>
            <a:ext cx="412500" cy="431700"/>
          </a:xfrm>
          <a:prstGeom prst="ellipse">
            <a:avLst/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6" name="Google Shape;1136;p181"/>
          <p:cNvSpPr/>
          <p:nvPr/>
        </p:nvSpPr>
        <p:spPr>
          <a:xfrm>
            <a:off x="4291184" y="3930060"/>
            <a:ext cx="412500" cy="431700"/>
          </a:xfrm>
          <a:prstGeom prst="ellipse">
            <a:avLst/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7" name="Google Shape;1137;p181"/>
          <p:cNvSpPr txBox="1"/>
          <p:nvPr/>
        </p:nvSpPr>
        <p:spPr>
          <a:xfrm>
            <a:off x="5022026" y="1071145"/>
            <a:ext cx="654300" cy="3462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28949" l="0" r="-6539" t="-1051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38" name="Google Shape;1138;p181"/>
          <p:cNvSpPr txBox="1"/>
          <p:nvPr/>
        </p:nvSpPr>
        <p:spPr>
          <a:xfrm>
            <a:off x="2379019" y="1071145"/>
            <a:ext cx="654300" cy="3462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28949" l="0" r="-6539" t="-1051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39" name="Google Shape;1139;p181"/>
          <p:cNvSpPr txBox="1"/>
          <p:nvPr/>
        </p:nvSpPr>
        <p:spPr>
          <a:xfrm>
            <a:off x="3263033" y="1548881"/>
            <a:ext cx="1438500" cy="6828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40" name="Google Shape;1140;p181"/>
          <p:cNvSpPr txBox="1"/>
          <p:nvPr/>
        </p:nvSpPr>
        <p:spPr>
          <a:xfrm>
            <a:off x="4480476" y="1535007"/>
            <a:ext cx="1438500" cy="676500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41" name="Google Shape;1141;p181"/>
          <p:cNvSpPr txBox="1"/>
          <p:nvPr/>
        </p:nvSpPr>
        <p:spPr>
          <a:xfrm>
            <a:off x="5600269" y="1551661"/>
            <a:ext cx="1438500" cy="585600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b="-10158" l="-846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1142" name="Google Shape;1142;p18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033225" y="693044"/>
            <a:ext cx="1537876" cy="1214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6" name="Shape 1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" name="Google Shape;1147;p182"/>
          <p:cNvSpPr txBox="1"/>
          <p:nvPr/>
        </p:nvSpPr>
        <p:spPr>
          <a:xfrm>
            <a:off x="1398014" y="330206"/>
            <a:ext cx="4556700" cy="5568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9019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48" name="Google Shape;1148;p182"/>
          <p:cNvSpPr/>
          <p:nvPr/>
        </p:nvSpPr>
        <p:spPr>
          <a:xfrm>
            <a:off x="4762173" y="330206"/>
            <a:ext cx="846600" cy="5499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9089" l="-1510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49" name="Google Shape;1149;p182"/>
          <p:cNvSpPr txBox="1"/>
          <p:nvPr/>
        </p:nvSpPr>
        <p:spPr>
          <a:xfrm>
            <a:off x="3848026" y="3867935"/>
            <a:ext cx="4556700" cy="5568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aphicFrame>
        <p:nvGraphicFramePr>
          <p:cNvPr id="1150" name="Google Shape;1150;p182"/>
          <p:cNvGraphicFramePr/>
          <p:nvPr/>
        </p:nvGraphicFramePr>
        <p:xfrm>
          <a:off x="571401" y="126072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682600"/>
                <a:gridCol w="682600"/>
                <a:gridCol w="682600"/>
                <a:gridCol w="682600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51" name="Google Shape;1151;p182"/>
          <p:cNvGraphicFramePr/>
          <p:nvPr/>
        </p:nvGraphicFramePr>
        <p:xfrm>
          <a:off x="571401" y="158640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682600"/>
                <a:gridCol w="682600"/>
                <a:gridCol w="682600"/>
                <a:gridCol w="682600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52" name="Google Shape;1152;p182"/>
          <p:cNvGraphicFramePr/>
          <p:nvPr/>
        </p:nvGraphicFramePr>
        <p:xfrm>
          <a:off x="571401" y="192640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682600"/>
                <a:gridCol w="682600"/>
                <a:gridCol w="682600"/>
                <a:gridCol w="682600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53" name="Google Shape;1153;p182"/>
          <p:cNvGraphicFramePr/>
          <p:nvPr/>
        </p:nvGraphicFramePr>
        <p:xfrm>
          <a:off x="4584129" y="126072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54" name="Google Shape;1154;p182"/>
          <p:cNvGraphicFramePr/>
          <p:nvPr/>
        </p:nvGraphicFramePr>
        <p:xfrm>
          <a:off x="4584129" y="192640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55" name="Google Shape;1155;p182"/>
          <p:cNvGraphicFramePr/>
          <p:nvPr/>
        </p:nvGraphicFramePr>
        <p:xfrm>
          <a:off x="4584129" y="227918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156" name="Google Shape;1156;p182"/>
          <p:cNvSpPr txBox="1"/>
          <p:nvPr/>
        </p:nvSpPr>
        <p:spPr>
          <a:xfrm>
            <a:off x="468425" y="3718511"/>
            <a:ext cx="2471100" cy="3924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32559" l="0" r="0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aphicFrame>
        <p:nvGraphicFramePr>
          <p:cNvPr id="1157" name="Google Shape;1157;p182"/>
          <p:cNvGraphicFramePr/>
          <p:nvPr/>
        </p:nvGraphicFramePr>
        <p:xfrm>
          <a:off x="4584129" y="158640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58" name="Google Shape;1158;p182"/>
          <p:cNvGraphicFramePr/>
          <p:nvPr/>
        </p:nvGraphicFramePr>
        <p:xfrm>
          <a:off x="571401" y="93130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682600"/>
                <a:gridCol w="682600"/>
                <a:gridCol w="682600"/>
                <a:gridCol w="682600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59" name="Google Shape;1159;p182"/>
          <p:cNvGraphicFramePr/>
          <p:nvPr/>
        </p:nvGraphicFramePr>
        <p:xfrm>
          <a:off x="4570694" y="93130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  <p:sp>
        <p:nvSpPr>
          <p:cNvPr id="1160" name="Google Shape;1160;p182"/>
          <p:cNvSpPr/>
          <p:nvPr/>
        </p:nvSpPr>
        <p:spPr>
          <a:xfrm>
            <a:off x="5169496" y="2810520"/>
            <a:ext cx="1728600" cy="5901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61" name="Google Shape;1161;p182"/>
          <p:cNvSpPr txBox="1"/>
          <p:nvPr/>
        </p:nvSpPr>
        <p:spPr>
          <a:xfrm>
            <a:off x="4848526" y="3375683"/>
            <a:ext cx="1106100" cy="549900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62" name="Google Shape;1162;p182"/>
          <p:cNvSpPr txBox="1"/>
          <p:nvPr/>
        </p:nvSpPr>
        <p:spPr>
          <a:xfrm>
            <a:off x="4125928" y="3245993"/>
            <a:ext cx="722700" cy="346200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b="-28949" l="0" r="0" t="-1051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63" name="Google Shape;1163;p182"/>
          <p:cNvSpPr/>
          <p:nvPr/>
        </p:nvSpPr>
        <p:spPr>
          <a:xfrm>
            <a:off x="5576820" y="325493"/>
            <a:ext cx="1044000" cy="552300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 b="-9089" l="-1162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164" name="Google Shape;1164;p182"/>
          <p:cNvSpPr/>
          <p:nvPr/>
        </p:nvSpPr>
        <p:spPr>
          <a:xfrm flipH="1" rot="-5400000">
            <a:off x="4642975" y="3273563"/>
            <a:ext cx="601800" cy="291300"/>
          </a:xfrm>
          <a:prstGeom prst="curvedDownArrow">
            <a:avLst>
              <a:gd fmla="val 0" name="adj1"/>
              <a:gd fmla="val 26127" name="adj2"/>
              <a:gd fmla="val 16773" name="adj3"/>
            </a:avLst>
          </a:prstGeom>
          <a:solidFill>
            <a:srgbClr val="4285F4"/>
          </a:solidFill>
          <a:ln cap="flat" cmpd="sng" w="38100">
            <a:solidFill>
              <a:srgbClr val="4285F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FFFFF"/>
              </a:highlight>
            </a:endParaRPr>
          </a:p>
        </p:txBody>
      </p:sp>
      <p:graphicFrame>
        <p:nvGraphicFramePr>
          <p:cNvPr id="1165" name="Google Shape;1165;p182"/>
          <p:cNvGraphicFramePr/>
          <p:nvPr/>
        </p:nvGraphicFramePr>
        <p:xfrm>
          <a:off x="578167" y="265433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66" name="Google Shape;1166;p182"/>
          <p:cNvGraphicFramePr/>
          <p:nvPr/>
        </p:nvGraphicFramePr>
        <p:xfrm>
          <a:off x="578167" y="332000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67" name="Google Shape;1167;p182"/>
          <p:cNvGraphicFramePr/>
          <p:nvPr/>
        </p:nvGraphicFramePr>
        <p:xfrm>
          <a:off x="578167" y="298000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68" name="Google Shape;1168;p182"/>
          <p:cNvGraphicFramePr/>
          <p:nvPr/>
        </p:nvGraphicFramePr>
        <p:xfrm>
          <a:off x="564731" y="232491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69" name="Google Shape;1169;p182"/>
          <p:cNvGraphicFramePr/>
          <p:nvPr/>
        </p:nvGraphicFramePr>
        <p:xfrm>
          <a:off x="4584076" y="193636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682600"/>
                <a:gridCol w="682600"/>
                <a:gridCol w="682600"/>
                <a:gridCol w="682600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70" name="Google Shape;1170;p182"/>
          <p:cNvGraphicFramePr/>
          <p:nvPr/>
        </p:nvGraphicFramePr>
        <p:xfrm>
          <a:off x="4584129" y="193280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{1ABBF30A-7CB6-4081-9AA0-A800FECF8D84}</a:tableStyleId>
              </a:tblPr>
              <a:tblGrid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  <a:gridCol w="227525"/>
              </a:tblGrid>
              <a:tr h="251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28575">
                      <a:solidFill>
                        <a:schemeClr val="dk1"/>
                      </a:solidFill>
                      <a:prstDash val="dash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1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4" name="Shape 1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5" name="Google Shape;1175;p183"/>
          <p:cNvSpPr txBox="1"/>
          <p:nvPr/>
        </p:nvSpPr>
        <p:spPr>
          <a:xfrm>
            <a:off x="150050" y="170900"/>
            <a:ext cx="8559900" cy="41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Helpful websites to support Maths at home-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 u="sng">
                <a:solidFill>
                  <a:schemeClr val="hlink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https://whiterosemaths.com/resources?year=year-6-new</a:t>
            </a:r>
            <a:endParaRPr sz="1600" u="sng">
              <a:solidFill>
                <a:schemeClr val="hlink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rgbClr val="24242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website is a great resource </a:t>
            </a:r>
            <a:r>
              <a:rPr lang="en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</a:t>
            </a:r>
            <a:r>
              <a:rPr lang="en" sz="1600">
                <a:solidFill>
                  <a:srgbClr val="24242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parents and children. In the home </a:t>
            </a:r>
            <a:r>
              <a:rPr lang="en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</a:t>
            </a:r>
            <a:r>
              <a:rPr lang="en" sz="1600">
                <a:solidFill>
                  <a:srgbClr val="24242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section it has helpful videos on possible methods the children could use to solve a problem and on the page I have shared there are a number of free workbooks which are broken down by topic area.</a:t>
            </a:r>
            <a:endParaRPr sz="1600">
              <a:solidFill>
                <a:srgbClr val="24242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rgbClr val="242424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>
              <a:solidFill>
                <a:srgbClr val="242424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500" u="sng">
                <a:solidFill>
                  <a:schemeClr val="hlink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  <a:hlinkClick r:id="rId4"/>
              </a:rPr>
              <a:t>https://corbettmathsprimary.com/5-a-day/</a:t>
            </a:r>
            <a:r>
              <a:rPr lang="en" sz="1500">
                <a:solidFill>
                  <a:srgbClr val="242424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- Arithmetic style 5 a day questions. They can test their knowledge and challenge themselves with the bronze, silver, gold and platinum questions. It does have the answers also.</a:t>
            </a:r>
            <a:endParaRPr sz="1500">
              <a:solidFill>
                <a:srgbClr val="242424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500">
                <a:solidFill>
                  <a:srgbClr val="242424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endParaRPr sz="1500">
              <a:solidFill>
                <a:srgbClr val="242424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500" u="sng">
                <a:solidFill>
                  <a:schemeClr val="hlink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  <a:hlinkClick r:id="rId5"/>
              </a:rPr>
              <a:t>https://www.bbc.co.uk/bitesize/levels/zbr9wmn</a:t>
            </a:r>
            <a:r>
              <a:rPr lang="en" sz="1500">
                <a:solidFill>
                  <a:srgbClr val="242424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Bitesize are always helpful for all subjects but can focus more on spelling and grammar. </a:t>
            </a:r>
            <a:endParaRPr sz="1500">
              <a:solidFill>
                <a:srgbClr val="242424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500" u="sng">
              <a:solidFill>
                <a:srgbClr val="1155CC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1155CC"/>
                </a:solidFill>
                <a:highlight>
                  <a:srgbClr val="FFFFFF"/>
                </a:highlight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https://www.novaprimaryacademy.co.uk/page/?title=Year+6+SATs+revision&amp;pid=180</a:t>
            </a:r>
            <a:endParaRPr sz="1500">
              <a:solidFill>
                <a:srgbClr val="1155CC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500">
              <a:solidFill>
                <a:srgbClr val="1155CC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500" u="sng">
                <a:solidFill>
                  <a:schemeClr val="hlink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  <a:hlinkClick r:id="rId7"/>
              </a:rPr>
              <a:t>https://uk.ixl.com/maths</a:t>
            </a:r>
            <a:endParaRPr sz="1500" u="sng">
              <a:solidFill>
                <a:schemeClr val="hlink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Gameday">
  <a:themeElements>
    <a:clrScheme name="Gameday">
      <a:dk1>
        <a:srgbClr val="4285F4"/>
      </a:dk1>
      <a:lt1>
        <a:srgbClr val="FFFFFF"/>
      </a:lt1>
      <a:dk2>
        <a:srgbClr val="666666"/>
      </a:dk2>
      <a:lt2>
        <a:srgbClr val="D9D9D9"/>
      </a:lt2>
      <a:accent1>
        <a:srgbClr val="455A64"/>
      </a:accent1>
      <a:accent2>
        <a:srgbClr val="607D8B"/>
      </a:accent2>
      <a:accent3>
        <a:srgbClr val="FF5722"/>
      </a:accent3>
      <a:accent4>
        <a:srgbClr val="D84315"/>
      </a:accent4>
      <a:accent5>
        <a:srgbClr val="1C3AA9"/>
      </a:accent5>
      <a:accent6>
        <a:srgbClr val="FFAB40"/>
      </a:accent6>
      <a:hlink>
        <a:srgbClr val="1C3AA9"/>
      </a:hlink>
      <a:folHlink>
        <a:srgbClr val="1C3A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