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y="5143500" cx="9144000"/>
  <p:notesSz cx="6858000" cy="9144000"/>
  <p:embeddedFontLst>
    <p:embeddedFont>
      <p:font typeface="Nunito"/>
      <p:regular r:id="rId20"/>
      <p:bold r:id="rId21"/>
      <p:italic r:id="rId22"/>
      <p:boldItalic r:id="rId2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Nunito-regular.fntdata"/><Relationship Id="rId11" Type="http://schemas.openxmlformats.org/officeDocument/2006/relationships/slide" Target="slides/slide6.xml"/><Relationship Id="rId22" Type="http://schemas.openxmlformats.org/officeDocument/2006/relationships/font" Target="fonts/Nunito-italic.fntdata"/><Relationship Id="rId10" Type="http://schemas.openxmlformats.org/officeDocument/2006/relationships/slide" Target="slides/slide5.xml"/><Relationship Id="rId21" Type="http://schemas.openxmlformats.org/officeDocument/2006/relationships/font" Target="fonts/Nunito-bold.fntdata"/><Relationship Id="rId13" Type="http://schemas.openxmlformats.org/officeDocument/2006/relationships/slide" Target="slides/slide8.xml"/><Relationship Id="rId12" Type="http://schemas.openxmlformats.org/officeDocument/2006/relationships/slide" Target="slides/slide7.xml"/><Relationship Id="rId23" Type="http://schemas.openxmlformats.org/officeDocument/2006/relationships/font" Target="fonts/Nunito-bold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e12edc100a_0_1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e12edc100a_0_1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e12edc100a_0_1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e12edc100a_0_1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e12edc100a_0_1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e12edc100a_0_1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14825393be6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 name="Google Shape;151;g14825393be6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g14825393be6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8" name="Google Shape;158;g14825393be6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27de3f4280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4" name="Google Shape;164;g27de3f4280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g14825393be6_0_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2" name="Google Shape;172;g14825393be6_0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g14825393be6_0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8" name="Google Shape;178;g14825393be6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g14825393be6_0_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4" name="Google Shape;184;g14825393be6_0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g14825393be6_0_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2" name="Google Shape;192;g14825393be6_0_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e12edc100a_0_1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8" name="Google Shape;198;ge12edc100a_0_1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g1522d9dc452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4" name="Google Shape;204;g1522d9dc452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g27f36ea599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0" name="Google Shape;210;g27f36ea599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accent6"/>
        </a:solidFill>
      </p:bgPr>
    </p:bg>
    <p:spTree>
      <p:nvGrpSpPr>
        <p:cNvPr id="9" name="Shape 9"/>
        <p:cNvGrpSpPr/>
        <p:nvPr/>
      </p:nvGrpSpPr>
      <p:grpSpPr>
        <a:xfrm>
          <a:off x="0" y="0"/>
          <a:ext cx="0" cy="0"/>
          <a:chOff x="0" y="0"/>
          <a:chExt cx="0" cy="0"/>
        </a:xfrm>
      </p:grpSpPr>
      <p:sp>
        <p:nvSpPr>
          <p:cNvPr id="10" name="Google Shape;10;p2"/>
          <p:cNvSpPr/>
          <p:nvPr/>
        </p:nvSpPr>
        <p:spPr>
          <a:xfrm>
            <a:off x="31" y="2824500"/>
            <a:ext cx="7370400" cy="2319000"/>
          </a:xfrm>
          <a:prstGeom prst="rtTriangl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flipH="1">
            <a:off x="3582600" y="1550700"/>
            <a:ext cx="5561400" cy="35928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rot="10800000">
            <a:off x="5058905" y="0"/>
            <a:ext cx="4085100" cy="2052600"/>
          </a:xfrm>
          <a:prstGeom prst="rtTriangl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a:off x="20327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 name="Google Shape;14;p2"/>
          <p:cNvGrpSpPr/>
          <p:nvPr/>
        </p:nvGrpSpPr>
        <p:grpSpPr>
          <a:xfrm>
            <a:off x="255200" y="592"/>
            <a:ext cx="2250363" cy="1044300"/>
            <a:chOff x="255200" y="592"/>
            <a:chExt cx="2250363" cy="1044300"/>
          </a:xfrm>
        </p:grpSpPr>
        <p:sp>
          <p:nvSpPr>
            <p:cNvPr id="15" name="Google Shape;15;p2"/>
            <p:cNvSpPr/>
            <p:nvPr/>
          </p:nvSpPr>
          <p:spPr>
            <a:xfrm>
              <a:off x="764063"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509632"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255200"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 name="Google Shape;18;p2"/>
          <p:cNvGrpSpPr/>
          <p:nvPr/>
        </p:nvGrpSpPr>
        <p:grpSpPr>
          <a:xfrm>
            <a:off x="905395" y="592"/>
            <a:ext cx="2250363" cy="1044300"/>
            <a:chOff x="905395" y="592"/>
            <a:chExt cx="2250363" cy="1044300"/>
          </a:xfrm>
        </p:grpSpPr>
        <p:sp>
          <p:nvSpPr>
            <p:cNvPr id="19" name="Google Shape;19;p2"/>
            <p:cNvSpPr/>
            <p:nvPr/>
          </p:nvSpPr>
          <p:spPr>
            <a:xfrm>
              <a:off x="1414258"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1159826"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2"/>
            <p:cNvSpPr/>
            <p:nvPr/>
          </p:nvSpPr>
          <p:spPr>
            <a:xfrm>
              <a:off x="905395"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 name="Google Shape;22;p2"/>
          <p:cNvGrpSpPr/>
          <p:nvPr/>
        </p:nvGrpSpPr>
        <p:grpSpPr>
          <a:xfrm>
            <a:off x="7057468" y="5088"/>
            <a:ext cx="1851282" cy="752108"/>
            <a:chOff x="6917201" y="0"/>
            <a:chExt cx="2227777" cy="863400"/>
          </a:xfrm>
        </p:grpSpPr>
        <p:sp>
          <p:nvSpPr>
            <p:cNvPr id="23" name="Google Shape;23;p2"/>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2"/>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2"/>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 name="Google Shape;26;p2"/>
          <p:cNvGrpSpPr/>
          <p:nvPr/>
        </p:nvGrpSpPr>
        <p:grpSpPr>
          <a:xfrm>
            <a:off x="6553032" y="4217852"/>
            <a:ext cx="2389068" cy="925737"/>
            <a:chOff x="6917201" y="0"/>
            <a:chExt cx="2227777" cy="863400"/>
          </a:xfrm>
        </p:grpSpPr>
        <p:sp>
          <p:nvSpPr>
            <p:cNvPr id="27" name="Google Shape;27;p2"/>
            <p:cNvSpPr/>
            <p:nvPr/>
          </p:nvSpPr>
          <p:spPr>
            <a:xfrm>
              <a:off x="7641677"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2"/>
            <p:cNvSpPr/>
            <p:nvPr/>
          </p:nvSpPr>
          <p:spPr>
            <a:xfrm>
              <a:off x="7279439"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2"/>
            <p:cNvSpPr/>
            <p:nvPr/>
          </p:nvSpPr>
          <p:spPr>
            <a:xfrm>
              <a:off x="6917201"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 name="Google Shape;30;p2"/>
          <p:cNvGrpSpPr/>
          <p:nvPr/>
        </p:nvGrpSpPr>
        <p:grpSpPr>
          <a:xfrm>
            <a:off x="199149" y="4055652"/>
            <a:ext cx="2795414" cy="1083308"/>
            <a:chOff x="6917201" y="0"/>
            <a:chExt cx="2227777" cy="863400"/>
          </a:xfrm>
        </p:grpSpPr>
        <p:sp>
          <p:nvSpPr>
            <p:cNvPr id="31" name="Google Shape;31;p2"/>
            <p:cNvSpPr/>
            <p:nvPr/>
          </p:nvSpPr>
          <p:spPr>
            <a:xfrm>
              <a:off x="7641677"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2"/>
            <p:cNvSpPr/>
            <p:nvPr/>
          </p:nvSpPr>
          <p:spPr>
            <a:xfrm>
              <a:off x="7279439"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2"/>
            <p:cNvSpPr/>
            <p:nvPr/>
          </p:nvSpPr>
          <p:spPr>
            <a:xfrm>
              <a:off x="6917201"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 name="Google Shape;34;p2"/>
          <p:cNvSpPr txBox="1"/>
          <p:nvPr>
            <p:ph type="ctrTitle"/>
          </p:nvPr>
        </p:nvSpPr>
        <p:spPr>
          <a:xfrm>
            <a:off x="1858703" y="1822833"/>
            <a:ext cx="5361300" cy="14481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p:txBody>
      </p:sp>
      <p:sp>
        <p:nvSpPr>
          <p:cNvPr id="35" name="Google Shape;35;p2"/>
          <p:cNvSpPr txBox="1"/>
          <p:nvPr>
            <p:ph idx="1" type="subTitle"/>
          </p:nvPr>
        </p:nvSpPr>
        <p:spPr>
          <a:xfrm>
            <a:off x="1858700" y="3413158"/>
            <a:ext cx="5361300" cy="52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lt1"/>
              </a:buClr>
              <a:buSzPts val="1600"/>
              <a:buNone/>
              <a:defRPr sz="1600">
                <a:solidFill>
                  <a:schemeClr val="lt1"/>
                </a:solidFill>
              </a:defRPr>
            </a:lvl1pPr>
            <a:lvl2pPr lvl="1" algn="ctr">
              <a:lnSpc>
                <a:spcPct val="100000"/>
              </a:lnSpc>
              <a:spcBef>
                <a:spcPts val="0"/>
              </a:spcBef>
              <a:spcAft>
                <a:spcPts val="0"/>
              </a:spcAft>
              <a:buClr>
                <a:schemeClr val="lt1"/>
              </a:buClr>
              <a:buSzPts val="1600"/>
              <a:buNone/>
              <a:defRPr sz="1600">
                <a:solidFill>
                  <a:schemeClr val="lt1"/>
                </a:solidFill>
              </a:defRPr>
            </a:lvl2pPr>
            <a:lvl3pPr lvl="2" algn="ctr">
              <a:lnSpc>
                <a:spcPct val="100000"/>
              </a:lnSpc>
              <a:spcBef>
                <a:spcPts val="0"/>
              </a:spcBef>
              <a:spcAft>
                <a:spcPts val="0"/>
              </a:spcAft>
              <a:buClr>
                <a:schemeClr val="lt1"/>
              </a:buClr>
              <a:buSzPts val="1600"/>
              <a:buNone/>
              <a:defRPr sz="1600">
                <a:solidFill>
                  <a:schemeClr val="lt1"/>
                </a:solidFill>
              </a:defRPr>
            </a:lvl3pPr>
            <a:lvl4pPr lvl="3" algn="ctr">
              <a:lnSpc>
                <a:spcPct val="100000"/>
              </a:lnSpc>
              <a:spcBef>
                <a:spcPts val="0"/>
              </a:spcBef>
              <a:spcAft>
                <a:spcPts val="0"/>
              </a:spcAft>
              <a:buClr>
                <a:schemeClr val="lt1"/>
              </a:buClr>
              <a:buSzPts val="1600"/>
              <a:buNone/>
              <a:defRPr sz="1600">
                <a:solidFill>
                  <a:schemeClr val="lt1"/>
                </a:solidFill>
              </a:defRPr>
            </a:lvl4pPr>
            <a:lvl5pPr lvl="4" algn="ctr">
              <a:lnSpc>
                <a:spcPct val="100000"/>
              </a:lnSpc>
              <a:spcBef>
                <a:spcPts val="0"/>
              </a:spcBef>
              <a:spcAft>
                <a:spcPts val="0"/>
              </a:spcAft>
              <a:buClr>
                <a:schemeClr val="lt1"/>
              </a:buClr>
              <a:buSzPts val="1600"/>
              <a:buNone/>
              <a:defRPr sz="1600">
                <a:solidFill>
                  <a:schemeClr val="lt1"/>
                </a:solidFill>
              </a:defRPr>
            </a:lvl5pPr>
            <a:lvl6pPr lvl="5" algn="ctr">
              <a:lnSpc>
                <a:spcPct val="100000"/>
              </a:lnSpc>
              <a:spcBef>
                <a:spcPts val="0"/>
              </a:spcBef>
              <a:spcAft>
                <a:spcPts val="0"/>
              </a:spcAft>
              <a:buClr>
                <a:schemeClr val="lt1"/>
              </a:buClr>
              <a:buSzPts val="1600"/>
              <a:buNone/>
              <a:defRPr sz="1600">
                <a:solidFill>
                  <a:schemeClr val="lt1"/>
                </a:solidFill>
              </a:defRPr>
            </a:lvl6pPr>
            <a:lvl7pPr lvl="6" algn="ctr">
              <a:lnSpc>
                <a:spcPct val="100000"/>
              </a:lnSpc>
              <a:spcBef>
                <a:spcPts val="0"/>
              </a:spcBef>
              <a:spcAft>
                <a:spcPts val="0"/>
              </a:spcAft>
              <a:buClr>
                <a:schemeClr val="lt1"/>
              </a:buClr>
              <a:buSzPts val="1600"/>
              <a:buNone/>
              <a:defRPr sz="1600">
                <a:solidFill>
                  <a:schemeClr val="lt1"/>
                </a:solidFill>
              </a:defRPr>
            </a:lvl7pPr>
            <a:lvl8pPr lvl="7" algn="ctr">
              <a:lnSpc>
                <a:spcPct val="100000"/>
              </a:lnSpc>
              <a:spcBef>
                <a:spcPts val="0"/>
              </a:spcBef>
              <a:spcAft>
                <a:spcPts val="0"/>
              </a:spcAft>
              <a:buClr>
                <a:schemeClr val="lt1"/>
              </a:buClr>
              <a:buSzPts val="1600"/>
              <a:buNone/>
              <a:defRPr sz="1600">
                <a:solidFill>
                  <a:schemeClr val="lt1"/>
                </a:solidFill>
              </a:defRPr>
            </a:lvl8pPr>
            <a:lvl9pPr lvl="8" algn="ctr">
              <a:lnSpc>
                <a:spcPct val="100000"/>
              </a:lnSpc>
              <a:spcBef>
                <a:spcPts val="0"/>
              </a:spcBef>
              <a:spcAft>
                <a:spcPts val="0"/>
              </a:spcAft>
              <a:buClr>
                <a:schemeClr val="lt1"/>
              </a:buClr>
              <a:buSzPts val="1600"/>
              <a:buNone/>
              <a:defRPr sz="1600">
                <a:solidFill>
                  <a:schemeClr val="lt1"/>
                </a:solidFill>
              </a:defRPr>
            </a:lvl9pPr>
          </a:lstStyle>
          <a:p/>
        </p:txBody>
      </p:sp>
      <p:sp>
        <p:nvSpPr>
          <p:cNvPr id="36" name="Google Shape;36;p2"/>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accent3"/>
        </a:solidFill>
      </p:bgPr>
    </p:bg>
    <p:spTree>
      <p:nvGrpSpPr>
        <p:cNvPr id="37" name="Shape 37"/>
        <p:cNvGrpSpPr/>
        <p:nvPr/>
      </p:nvGrpSpPr>
      <p:grpSpPr>
        <a:xfrm>
          <a:off x="0" y="0"/>
          <a:ext cx="0" cy="0"/>
          <a:chOff x="0" y="0"/>
          <a:chExt cx="0" cy="0"/>
        </a:xfrm>
      </p:grpSpPr>
      <p:sp>
        <p:nvSpPr>
          <p:cNvPr id="38" name="Google Shape;38;p3"/>
          <p:cNvSpPr/>
          <p:nvPr/>
        </p:nvSpPr>
        <p:spPr>
          <a:xfrm flipH="1">
            <a:off x="4757100" y="2309400"/>
            <a:ext cx="4386900" cy="2834100"/>
          </a:xfrm>
          <a:prstGeom prst="rtTriangl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9" name="Google Shape;39;p3"/>
          <p:cNvGrpSpPr/>
          <p:nvPr/>
        </p:nvGrpSpPr>
        <p:grpSpPr>
          <a:xfrm>
            <a:off x="5594191" y="3961115"/>
            <a:ext cx="2910145" cy="1182340"/>
            <a:chOff x="6917201" y="0"/>
            <a:chExt cx="2227777" cy="863400"/>
          </a:xfrm>
        </p:grpSpPr>
        <p:sp>
          <p:nvSpPr>
            <p:cNvPr id="40" name="Google Shape;40;p3"/>
            <p:cNvSpPr/>
            <p:nvPr/>
          </p:nvSpPr>
          <p:spPr>
            <a:xfrm>
              <a:off x="7641677"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3"/>
            <p:cNvSpPr/>
            <p:nvPr/>
          </p:nvSpPr>
          <p:spPr>
            <a:xfrm>
              <a:off x="7279439"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3"/>
            <p:cNvSpPr/>
            <p:nvPr/>
          </p:nvSpPr>
          <p:spPr>
            <a:xfrm>
              <a:off x="6917201"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3" name="Google Shape;43;p3"/>
          <p:cNvGrpSpPr/>
          <p:nvPr/>
        </p:nvGrpSpPr>
        <p:grpSpPr>
          <a:xfrm>
            <a:off x="199149" y="2"/>
            <a:ext cx="2795414" cy="1083308"/>
            <a:chOff x="6917201" y="0"/>
            <a:chExt cx="2227777" cy="863400"/>
          </a:xfrm>
        </p:grpSpPr>
        <p:sp>
          <p:nvSpPr>
            <p:cNvPr id="44" name="Google Shape;44;p3"/>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3"/>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3"/>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7" name="Google Shape;47;p3"/>
          <p:cNvSpPr txBox="1"/>
          <p:nvPr>
            <p:ph type="title"/>
          </p:nvPr>
        </p:nvSpPr>
        <p:spPr>
          <a:xfrm>
            <a:off x="1888684" y="1746100"/>
            <a:ext cx="5377500" cy="16461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dk2"/>
              </a:buClr>
              <a:buSzPts val="3200"/>
              <a:buNone/>
              <a:defRPr sz="3200">
                <a:solidFill>
                  <a:schemeClr val="dk2"/>
                </a:solidFill>
              </a:defRPr>
            </a:lvl1pPr>
            <a:lvl2pPr lvl="1" algn="ctr">
              <a:spcBef>
                <a:spcPts val="0"/>
              </a:spcBef>
              <a:spcAft>
                <a:spcPts val="0"/>
              </a:spcAft>
              <a:buClr>
                <a:schemeClr val="dk2"/>
              </a:buClr>
              <a:buSzPts val="3200"/>
              <a:buNone/>
              <a:defRPr sz="3200">
                <a:solidFill>
                  <a:schemeClr val="dk2"/>
                </a:solidFill>
              </a:defRPr>
            </a:lvl2pPr>
            <a:lvl3pPr lvl="2" algn="ctr">
              <a:spcBef>
                <a:spcPts val="0"/>
              </a:spcBef>
              <a:spcAft>
                <a:spcPts val="0"/>
              </a:spcAft>
              <a:buClr>
                <a:schemeClr val="dk2"/>
              </a:buClr>
              <a:buSzPts val="3200"/>
              <a:buNone/>
              <a:defRPr sz="3200">
                <a:solidFill>
                  <a:schemeClr val="dk2"/>
                </a:solidFill>
              </a:defRPr>
            </a:lvl3pPr>
            <a:lvl4pPr lvl="3" algn="ctr">
              <a:spcBef>
                <a:spcPts val="0"/>
              </a:spcBef>
              <a:spcAft>
                <a:spcPts val="0"/>
              </a:spcAft>
              <a:buClr>
                <a:schemeClr val="dk2"/>
              </a:buClr>
              <a:buSzPts val="3200"/>
              <a:buNone/>
              <a:defRPr sz="3200">
                <a:solidFill>
                  <a:schemeClr val="dk2"/>
                </a:solidFill>
              </a:defRPr>
            </a:lvl4pPr>
            <a:lvl5pPr lvl="4" algn="ctr">
              <a:spcBef>
                <a:spcPts val="0"/>
              </a:spcBef>
              <a:spcAft>
                <a:spcPts val="0"/>
              </a:spcAft>
              <a:buClr>
                <a:schemeClr val="dk2"/>
              </a:buClr>
              <a:buSzPts val="3200"/>
              <a:buNone/>
              <a:defRPr sz="3200">
                <a:solidFill>
                  <a:schemeClr val="dk2"/>
                </a:solidFill>
              </a:defRPr>
            </a:lvl5pPr>
            <a:lvl6pPr lvl="5" algn="ctr">
              <a:spcBef>
                <a:spcPts val="0"/>
              </a:spcBef>
              <a:spcAft>
                <a:spcPts val="0"/>
              </a:spcAft>
              <a:buClr>
                <a:schemeClr val="dk2"/>
              </a:buClr>
              <a:buSzPts val="3200"/>
              <a:buNone/>
              <a:defRPr sz="3200">
                <a:solidFill>
                  <a:schemeClr val="dk2"/>
                </a:solidFill>
              </a:defRPr>
            </a:lvl6pPr>
            <a:lvl7pPr lvl="6" algn="ctr">
              <a:spcBef>
                <a:spcPts val="0"/>
              </a:spcBef>
              <a:spcAft>
                <a:spcPts val="0"/>
              </a:spcAft>
              <a:buClr>
                <a:schemeClr val="dk2"/>
              </a:buClr>
              <a:buSzPts val="3200"/>
              <a:buNone/>
              <a:defRPr sz="3200">
                <a:solidFill>
                  <a:schemeClr val="dk2"/>
                </a:solidFill>
              </a:defRPr>
            </a:lvl7pPr>
            <a:lvl8pPr lvl="7" algn="ctr">
              <a:spcBef>
                <a:spcPts val="0"/>
              </a:spcBef>
              <a:spcAft>
                <a:spcPts val="0"/>
              </a:spcAft>
              <a:buClr>
                <a:schemeClr val="dk2"/>
              </a:buClr>
              <a:buSzPts val="3200"/>
              <a:buNone/>
              <a:defRPr sz="3200">
                <a:solidFill>
                  <a:schemeClr val="dk2"/>
                </a:solidFill>
              </a:defRPr>
            </a:lvl8pPr>
            <a:lvl9pPr lvl="8" algn="ctr">
              <a:spcBef>
                <a:spcPts val="0"/>
              </a:spcBef>
              <a:spcAft>
                <a:spcPts val="0"/>
              </a:spcAft>
              <a:buClr>
                <a:schemeClr val="dk2"/>
              </a:buClr>
              <a:buSzPts val="3200"/>
              <a:buNone/>
              <a:defRPr sz="3200">
                <a:solidFill>
                  <a:schemeClr val="dk2"/>
                </a:solidFill>
              </a:defRPr>
            </a:lvl9pPr>
          </a:lstStyle>
          <a:p/>
        </p:txBody>
      </p:sp>
      <p:sp>
        <p:nvSpPr>
          <p:cNvPr id="48" name="Google Shape;48;p3"/>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bg>
      <p:bgPr>
        <a:solidFill>
          <a:schemeClr val="dk2"/>
        </a:solidFill>
      </p:bgPr>
    </p:bg>
    <p:spTree>
      <p:nvGrpSpPr>
        <p:cNvPr id="49" name="Shape 49"/>
        <p:cNvGrpSpPr/>
        <p:nvPr/>
      </p:nvGrpSpPr>
      <p:grpSpPr>
        <a:xfrm>
          <a:off x="0" y="0"/>
          <a:ext cx="0" cy="0"/>
          <a:chOff x="0" y="0"/>
          <a:chExt cx="0" cy="0"/>
        </a:xfrm>
      </p:grpSpPr>
      <p:sp>
        <p:nvSpPr>
          <p:cNvPr id="50" name="Google Shape;50;p4"/>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4"/>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4"/>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4"/>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54" name="Google Shape;54;p4"/>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55" name="Google Shape;55;p4"/>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bg>
      <p:bgPr>
        <a:solidFill>
          <a:schemeClr val="dk2"/>
        </a:solidFill>
      </p:bgPr>
    </p:bg>
    <p:spTree>
      <p:nvGrpSpPr>
        <p:cNvPr id="56" name="Shape 56"/>
        <p:cNvGrpSpPr/>
        <p:nvPr/>
      </p:nvGrpSpPr>
      <p:grpSpPr>
        <a:xfrm>
          <a:off x="0" y="0"/>
          <a:ext cx="0" cy="0"/>
          <a:chOff x="0" y="0"/>
          <a:chExt cx="0" cy="0"/>
        </a:xfrm>
      </p:grpSpPr>
      <p:sp>
        <p:nvSpPr>
          <p:cNvPr id="57" name="Google Shape;57;p5"/>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5"/>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5"/>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5"/>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61" name="Google Shape;61;p5"/>
          <p:cNvSpPr txBox="1"/>
          <p:nvPr>
            <p:ph idx="1" type="body"/>
          </p:nvPr>
        </p:nvSpPr>
        <p:spPr>
          <a:xfrm>
            <a:off x="819150" y="1990725"/>
            <a:ext cx="3686100" cy="24480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62" name="Google Shape;62;p5"/>
          <p:cNvSpPr txBox="1"/>
          <p:nvPr>
            <p:ph idx="2" type="body"/>
          </p:nvPr>
        </p:nvSpPr>
        <p:spPr>
          <a:xfrm>
            <a:off x="4638675" y="1990725"/>
            <a:ext cx="3686100" cy="24480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63" name="Google Shape;63;p5"/>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bg>
      <p:bgPr>
        <a:solidFill>
          <a:schemeClr val="dk2"/>
        </a:solidFill>
      </p:bgPr>
    </p:bg>
    <p:spTree>
      <p:nvGrpSpPr>
        <p:cNvPr id="64" name="Shape 64"/>
        <p:cNvGrpSpPr/>
        <p:nvPr/>
      </p:nvGrpSpPr>
      <p:grpSpPr>
        <a:xfrm>
          <a:off x="0" y="0"/>
          <a:ext cx="0" cy="0"/>
          <a:chOff x="0" y="0"/>
          <a:chExt cx="0" cy="0"/>
        </a:xfrm>
      </p:grpSpPr>
      <p:sp>
        <p:nvSpPr>
          <p:cNvPr id="65" name="Google Shape;65;p6"/>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6"/>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6"/>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6"/>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69" name="Google Shape;69;p6"/>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bg>
      <p:bgPr>
        <a:solidFill>
          <a:schemeClr val="accent3"/>
        </a:solidFill>
      </p:bgPr>
    </p:bg>
    <p:spTree>
      <p:nvGrpSpPr>
        <p:cNvPr id="70" name="Shape 70"/>
        <p:cNvGrpSpPr/>
        <p:nvPr/>
      </p:nvGrpSpPr>
      <p:grpSpPr>
        <a:xfrm>
          <a:off x="0" y="0"/>
          <a:ext cx="0" cy="0"/>
          <a:chOff x="0" y="0"/>
          <a:chExt cx="0" cy="0"/>
        </a:xfrm>
      </p:grpSpPr>
      <p:sp>
        <p:nvSpPr>
          <p:cNvPr id="71" name="Google Shape;71;p7"/>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7"/>
          <p:cNvSpPr/>
          <p:nvPr/>
        </p:nvSpPr>
        <p:spPr>
          <a:xfrm>
            <a:off x="31" y="2824500"/>
            <a:ext cx="7370400" cy="2319000"/>
          </a:xfrm>
          <a:prstGeom prst="rtTriangl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7"/>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7"/>
          <p:cNvSpPr txBox="1"/>
          <p:nvPr>
            <p:ph type="title"/>
          </p:nvPr>
        </p:nvSpPr>
        <p:spPr>
          <a:xfrm>
            <a:off x="819150" y="845600"/>
            <a:ext cx="3709200" cy="13830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75" name="Google Shape;75;p7"/>
          <p:cNvSpPr txBox="1"/>
          <p:nvPr>
            <p:ph idx="1" type="body"/>
          </p:nvPr>
        </p:nvSpPr>
        <p:spPr>
          <a:xfrm>
            <a:off x="830700" y="2319050"/>
            <a:ext cx="3709200" cy="21198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76" name="Google Shape;76;p7"/>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1"/>
        </a:solidFill>
      </p:bgPr>
    </p:bg>
    <p:spTree>
      <p:nvGrpSpPr>
        <p:cNvPr id="77" name="Shape 77"/>
        <p:cNvGrpSpPr/>
        <p:nvPr/>
      </p:nvGrpSpPr>
      <p:grpSpPr>
        <a:xfrm>
          <a:off x="0" y="0"/>
          <a:ext cx="0" cy="0"/>
          <a:chOff x="0" y="0"/>
          <a:chExt cx="0" cy="0"/>
        </a:xfrm>
      </p:grpSpPr>
      <p:sp>
        <p:nvSpPr>
          <p:cNvPr id="78" name="Google Shape;78;p8"/>
          <p:cNvSpPr/>
          <p:nvPr/>
        </p:nvSpPr>
        <p:spPr>
          <a:xfrm>
            <a:off x="0" y="2823144"/>
            <a:ext cx="7369200" cy="23169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8"/>
          <p:cNvSpPr/>
          <p:nvPr/>
        </p:nvSpPr>
        <p:spPr>
          <a:xfrm flipH="1">
            <a:off x="3583210" y="1554113"/>
            <a:ext cx="5560500" cy="35895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0" name="Google Shape;80;p8"/>
          <p:cNvGrpSpPr/>
          <p:nvPr/>
        </p:nvGrpSpPr>
        <p:grpSpPr>
          <a:xfrm>
            <a:off x="255991" y="-118"/>
            <a:ext cx="2251347" cy="1043408"/>
            <a:chOff x="3961956" y="4383950"/>
            <a:chExt cx="1160548" cy="548700"/>
          </a:xfrm>
        </p:grpSpPr>
        <p:sp>
          <p:nvSpPr>
            <p:cNvPr id="81" name="Google Shape;81;p8"/>
            <p:cNvSpPr/>
            <p:nvPr/>
          </p:nvSpPr>
          <p:spPr>
            <a:xfrm>
              <a:off x="4224904"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8"/>
            <p:cNvSpPr/>
            <p:nvPr/>
          </p:nvSpPr>
          <p:spPr>
            <a:xfrm>
              <a:off x="4093430"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8"/>
            <p:cNvSpPr/>
            <p:nvPr/>
          </p:nvSpPr>
          <p:spPr>
            <a:xfrm>
              <a:off x="3961956"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4" name="Google Shape;84;p8"/>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5" name="Google Shape;85;p8"/>
          <p:cNvGrpSpPr/>
          <p:nvPr/>
        </p:nvGrpSpPr>
        <p:grpSpPr>
          <a:xfrm>
            <a:off x="34934" y="4522125"/>
            <a:ext cx="1593306" cy="617072"/>
            <a:chOff x="6917201" y="0"/>
            <a:chExt cx="2227777" cy="863400"/>
          </a:xfrm>
        </p:grpSpPr>
        <p:sp>
          <p:nvSpPr>
            <p:cNvPr id="86" name="Google Shape;86;p8"/>
            <p:cNvSpPr/>
            <p:nvPr/>
          </p:nvSpPr>
          <p:spPr>
            <a:xfrm>
              <a:off x="7641677"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8"/>
            <p:cNvSpPr/>
            <p:nvPr/>
          </p:nvSpPr>
          <p:spPr>
            <a:xfrm>
              <a:off x="7279439"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8"/>
            <p:cNvSpPr/>
            <p:nvPr/>
          </p:nvSpPr>
          <p:spPr>
            <a:xfrm>
              <a:off x="6917201"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 name="Google Shape;89;p8"/>
          <p:cNvGrpSpPr/>
          <p:nvPr/>
        </p:nvGrpSpPr>
        <p:grpSpPr>
          <a:xfrm>
            <a:off x="5886353" y="1243"/>
            <a:ext cx="3257455" cy="1261514"/>
            <a:chOff x="6917201" y="0"/>
            <a:chExt cx="2227777" cy="863400"/>
          </a:xfrm>
        </p:grpSpPr>
        <p:sp>
          <p:nvSpPr>
            <p:cNvPr id="90" name="Google Shape;90;p8"/>
            <p:cNvSpPr/>
            <p:nvPr/>
          </p:nvSpPr>
          <p:spPr>
            <a:xfrm>
              <a:off x="7641677"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8"/>
            <p:cNvSpPr/>
            <p:nvPr/>
          </p:nvSpPr>
          <p:spPr>
            <a:xfrm>
              <a:off x="7279439"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8"/>
            <p:cNvSpPr/>
            <p:nvPr/>
          </p:nvSpPr>
          <p:spPr>
            <a:xfrm>
              <a:off x="6917201"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3" name="Google Shape;93;p8"/>
          <p:cNvSpPr txBox="1"/>
          <p:nvPr>
            <p:ph type="title"/>
          </p:nvPr>
        </p:nvSpPr>
        <p:spPr>
          <a:xfrm>
            <a:off x="1393929" y="1301146"/>
            <a:ext cx="6366900" cy="25392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200"/>
              <a:buNone/>
              <a:defRPr sz="3200"/>
            </a:lvl1pPr>
            <a:lvl2pPr lvl="1" algn="ctr">
              <a:spcBef>
                <a:spcPts val="0"/>
              </a:spcBef>
              <a:spcAft>
                <a:spcPts val="0"/>
              </a:spcAft>
              <a:buSzPts val="3200"/>
              <a:buNone/>
              <a:defRPr sz="3200"/>
            </a:lvl2pPr>
            <a:lvl3pPr lvl="2" algn="ctr">
              <a:spcBef>
                <a:spcPts val="0"/>
              </a:spcBef>
              <a:spcAft>
                <a:spcPts val="0"/>
              </a:spcAft>
              <a:buSzPts val="3200"/>
              <a:buNone/>
              <a:defRPr sz="3200"/>
            </a:lvl3pPr>
            <a:lvl4pPr lvl="3" algn="ctr">
              <a:spcBef>
                <a:spcPts val="0"/>
              </a:spcBef>
              <a:spcAft>
                <a:spcPts val="0"/>
              </a:spcAft>
              <a:buSzPts val="3200"/>
              <a:buNone/>
              <a:defRPr sz="3200"/>
            </a:lvl4pPr>
            <a:lvl5pPr lvl="4" algn="ctr">
              <a:spcBef>
                <a:spcPts val="0"/>
              </a:spcBef>
              <a:spcAft>
                <a:spcPts val="0"/>
              </a:spcAft>
              <a:buSzPts val="3200"/>
              <a:buNone/>
              <a:defRPr sz="3200"/>
            </a:lvl5pPr>
            <a:lvl6pPr lvl="5" algn="ctr">
              <a:spcBef>
                <a:spcPts val="0"/>
              </a:spcBef>
              <a:spcAft>
                <a:spcPts val="0"/>
              </a:spcAft>
              <a:buSzPts val="3200"/>
              <a:buNone/>
              <a:defRPr sz="3200"/>
            </a:lvl6pPr>
            <a:lvl7pPr lvl="6" algn="ctr">
              <a:spcBef>
                <a:spcPts val="0"/>
              </a:spcBef>
              <a:spcAft>
                <a:spcPts val="0"/>
              </a:spcAft>
              <a:buSzPts val="3200"/>
              <a:buNone/>
              <a:defRPr sz="3200"/>
            </a:lvl7pPr>
            <a:lvl8pPr lvl="7" algn="ctr">
              <a:spcBef>
                <a:spcPts val="0"/>
              </a:spcBef>
              <a:spcAft>
                <a:spcPts val="0"/>
              </a:spcAft>
              <a:buSzPts val="3200"/>
              <a:buNone/>
              <a:defRPr sz="3200"/>
            </a:lvl8pPr>
            <a:lvl9pPr lvl="8" algn="ctr">
              <a:spcBef>
                <a:spcPts val="0"/>
              </a:spcBef>
              <a:spcAft>
                <a:spcPts val="0"/>
              </a:spcAft>
              <a:buSzPts val="3200"/>
              <a:buNone/>
              <a:defRPr sz="3200"/>
            </a:lvl9pPr>
          </a:lstStyle>
          <a:p/>
        </p:txBody>
      </p:sp>
      <p:sp>
        <p:nvSpPr>
          <p:cNvPr id="94" name="Google Shape;94;p8"/>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bg>
      <p:bgPr>
        <a:solidFill>
          <a:schemeClr val="dk2"/>
        </a:solidFill>
      </p:bgPr>
    </p:bg>
    <p:spTree>
      <p:nvGrpSpPr>
        <p:cNvPr id="95" name="Shape 95"/>
        <p:cNvGrpSpPr/>
        <p:nvPr/>
      </p:nvGrpSpPr>
      <p:grpSpPr>
        <a:xfrm>
          <a:off x="0" y="0"/>
          <a:ext cx="0" cy="0"/>
          <a:chOff x="0" y="0"/>
          <a:chExt cx="0" cy="0"/>
        </a:xfrm>
      </p:grpSpPr>
      <p:sp>
        <p:nvSpPr>
          <p:cNvPr id="96" name="Google Shape;96;p9"/>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9"/>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9"/>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9"/>
          <p:cNvSpPr txBox="1"/>
          <p:nvPr>
            <p:ph type="title"/>
          </p:nvPr>
        </p:nvSpPr>
        <p:spPr>
          <a:xfrm>
            <a:off x="819150" y="845600"/>
            <a:ext cx="6424200" cy="7050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100" name="Google Shape;100;p9"/>
          <p:cNvSpPr txBox="1"/>
          <p:nvPr>
            <p:ph idx="1" type="subTitle"/>
          </p:nvPr>
        </p:nvSpPr>
        <p:spPr>
          <a:xfrm>
            <a:off x="819150" y="1550700"/>
            <a:ext cx="5859900" cy="3936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p:txBody>
      </p:sp>
      <p:sp>
        <p:nvSpPr>
          <p:cNvPr id="101" name="Google Shape;101;p9"/>
          <p:cNvSpPr txBox="1"/>
          <p:nvPr>
            <p:ph idx="2" type="body"/>
          </p:nvPr>
        </p:nvSpPr>
        <p:spPr>
          <a:xfrm>
            <a:off x="819150" y="2467050"/>
            <a:ext cx="5859900" cy="20955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102" name="Google Shape;102;p9"/>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bg>
      <p:bgPr>
        <a:solidFill>
          <a:schemeClr val="accent1"/>
        </a:solidFill>
      </p:bgPr>
    </p:bg>
    <p:spTree>
      <p:nvGrpSpPr>
        <p:cNvPr id="103" name="Shape 103"/>
        <p:cNvGrpSpPr/>
        <p:nvPr/>
      </p:nvGrpSpPr>
      <p:grpSpPr>
        <a:xfrm>
          <a:off x="0" y="0"/>
          <a:ext cx="0" cy="0"/>
          <a:chOff x="0" y="0"/>
          <a:chExt cx="0" cy="0"/>
        </a:xfrm>
      </p:grpSpPr>
      <p:sp>
        <p:nvSpPr>
          <p:cNvPr id="104" name="Google Shape;104;p10"/>
          <p:cNvSpPr/>
          <p:nvPr/>
        </p:nvSpPr>
        <p:spPr>
          <a:xfrm>
            <a:off x="31" y="2824500"/>
            <a:ext cx="7370400" cy="23190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10"/>
          <p:cNvSpPr/>
          <p:nvPr/>
        </p:nvSpPr>
        <p:spPr>
          <a:xfrm flipH="1">
            <a:off x="3582600" y="1550700"/>
            <a:ext cx="5561400" cy="3592800"/>
          </a:xfrm>
          <a:prstGeom prst="rtTriangl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0"/>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10"/>
          <p:cNvSpPr txBox="1"/>
          <p:nvPr>
            <p:ph idx="1" type="body"/>
          </p:nvPr>
        </p:nvSpPr>
        <p:spPr>
          <a:xfrm>
            <a:off x="328025" y="4163500"/>
            <a:ext cx="7415100" cy="605100"/>
          </a:xfrm>
          <a:prstGeom prst="rect">
            <a:avLst/>
          </a:prstGeom>
        </p:spPr>
        <p:txBody>
          <a:bodyPr anchorCtr="0" anchor="b" bIns="91425" lIns="91425" spcFirstLastPara="1" rIns="91425" wrap="square" tIns="91425">
            <a:normAutofit/>
          </a:bodyPr>
          <a:lstStyle>
            <a:lvl1pPr indent="-228600" lvl="0" marL="457200">
              <a:lnSpc>
                <a:spcPct val="100000"/>
              </a:lnSpc>
              <a:spcBef>
                <a:spcPts val="0"/>
              </a:spcBef>
              <a:spcAft>
                <a:spcPts val="0"/>
              </a:spcAft>
              <a:buSzPts val="1300"/>
              <a:buNone/>
              <a:defRPr/>
            </a:lvl1pPr>
          </a:lstStyle>
          <a:p/>
        </p:txBody>
      </p:sp>
      <p:sp>
        <p:nvSpPr>
          <p:cNvPr id="108" name="Google Shape;108;p10"/>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accent3"/>
        </a:solidFill>
      </p:bgPr>
    </p:bg>
    <p:spTree>
      <p:nvGrpSpPr>
        <p:cNvPr id="109" name="Shape 109"/>
        <p:cNvGrpSpPr/>
        <p:nvPr/>
      </p:nvGrpSpPr>
      <p:grpSpPr>
        <a:xfrm>
          <a:off x="0" y="0"/>
          <a:ext cx="0" cy="0"/>
          <a:chOff x="0" y="0"/>
          <a:chExt cx="0" cy="0"/>
        </a:xfrm>
      </p:grpSpPr>
      <p:sp>
        <p:nvSpPr>
          <p:cNvPr id="110" name="Google Shape;110;p11"/>
          <p:cNvSpPr/>
          <p:nvPr/>
        </p:nvSpPr>
        <p:spPr>
          <a:xfrm flipH="1">
            <a:off x="5569200" y="2834075"/>
            <a:ext cx="3574800" cy="2309400"/>
          </a:xfrm>
          <a:prstGeom prst="rtTriangl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1" name="Google Shape;111;p11"/>
          <p:cNvGrpSpPr/>
          <p:nvPr/>
        </p:nvGrpSpPr>
        <p:grpSpPr>
          <a:xfrm>
            <a:off x="5959222" y="4119576"/>
            <a:ext cx="2520952" cy="1024165"/>
            <a:chOff x="6917201" y="0"/>
            <a:chExt cx="2227777" cy="863400"/>
          </a:xfrm>
        </p:grpSpPr>
        <p:sp>
          <p:nvSpPr>
            <p:cNvPr id="112" name="Google Shape;112;p11"/>
            <p:cNvSpPr/>
            <p:nvPr/>
          </p:nvSpPr>
          <p:spPr>
            <a:xfrm>
              <a:off x="7641677"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11"/>
            <p:cNvSpPr/>
            <p:nvPr/>
          </p:nvSpPr>
          <p:spPr>
            <a:xfrm>
              <a:off x="7279439"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1"/>
            <p:cNvSpPr/>
            <p:nvPr/>
          </p:nvSpPr>
          <p:spPr>
            <a:xfrm>
              <a:off x="6917201"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5" name="Google Shape;115;p11"/>
          <p:cNvGrpSpPr/>
          <p:nvPr/>
        </p:nvGrpSpPr>
        <p:grpSpPr>
          <a:xfrm>
            <a:off x="199149" y="2"/>
            <a:ext cx="2795414" cy="1083308"/>
            <a:chOff x="6917201" y="0"/>
            <a:chExt cx="2227777" cy="863400"/>
          </a:xfrm>
        </p:grpSpPr>
        <p:sp>
          <p:nvSpPr>
            <p:cNvPr id="116" name="Google Shape;116;p11"/>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1"/>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11"/>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9" name="Google Shape;119;p11"/>
          <p:cNvSpPr txBox="1"/>
          <p:nvPr>
            <p:ph hasCustomPrompt="1" type="title"/>
          </p:nvPr>
        </p:nvSpPr>
        <p:spPr>
          <a:xfrm>
            <a:off x="1385850" y="1383850"/>
            <a:ext cx="6372300" cy="13797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dk2"/>
              </a:buClr>
              <a:buSzPts val="8600"/>
              <a:buNone/>
              <a:defRPr sz="8600">
                <a:solidFill>
                  <a:schemeClr val="dk2"/>
                </a:solidFill>
              </a:defRPr>
            </a:lvl1pPr>
            <a:lvl2pPr lvl="1" algn="ctr">
              <a:spcBef>
                <a:spcPts val="0"/>
              </a:spcBef>
              <a:spcAft>
                <a:spcPts val="0"/>
              </a:spcAft>
              <a:buClr>
                <a:schemeClr val="dk2"/>
              </a:buClr>
              <a:buSzPts val="8600"/>
              <a:buNone/>
              <a:defRPr sz="8600">
                <a:solidFill>
                  <a:schemeClr val="dk2"/>
                </a:solidFill>
              </a:defRPr>
            </a:lvl2pPr>
            <a:lvl3pPr lvl="2" algn="ctr">
              <a:spcBef>
                <a:spcPts val="0"/>
              </a:spcBef>
              <a:spcAft>
                <a:spcPts val="0"/>
              </a:spcAft>
              <a:buClr>
                <a:schemeClr val="dk2"/>
              </a:buClr>
              <a:buSzPts val="8600"/>
              <a:buNone/>
              <a:defRPr sz="8600">
                <a:solidFill>
                  <a:schemeClr val="dk2"/>
                </a:solidFill>
              </a:defRPr>
            </a:lvl3pPr>
            <a:lvl4pPr lvl="3" algn="ctr">
              <a:spcBef>
                <a:spcPts val="0"/>
              </a:spcBef>
              <a:spcAft>
                <a:spcPts val="0"/>
              </a:spcAft>
              <a:buClr>
                <a:schemeClr val="dk2"/>
              </a:buClr>
              <a:buSzPts val="8600"/>
              <a:buNone/>
              <a:defRPr sz="8600">
                <a:solidFill>
                  <a:schemeClr val="dk2"/>
                </a:solidFill>
              </a:defRPr>
            </a:lvl4pPr>
            <a:lvl5pPr lvl="4" algn="ctr">
              <a:spcBef>
                <a:spcPts val="0"/>
              </a:spcBef>
              <a:spcAft>
                <a:spcPts val="0"/>
              </a:spcAft>
              <a:buClr>
                <a:schemeClr val="dk2"/>
              </a:buClr>
              <a:buSzPts val="8600"/>
              <a:buNone/>
              <a:defRPr sz="8600">
                <a:solidFill>
                  <a:schemeClr val="dk2"/>
                </a:solidFill>
              </a:defRPr>
            </a:lvl5pPr>
            <a:lvl6pPr lvl="5" algn="ctr">
              <a:spcBef>
                <a:spcPts val="0"/>
              </a:spcBef>
              <a:spcAft>
                <a:spcPts val="0"/>
              </a:spcAft>
              <a:buClr>
                <a:schemeClr val="dk2"/>
              </a:buClr>
              <a:buSzPts val="8600"/>
              <a:buNone/>
              <a:defRPr sz="8600">
                <a:solidFill>
                  <a:schemeClr val="dk2"/>
                </a:solidFill>
              </a:defRPr>
            </a:lvl6pPr>
            <a:lvl7pPr lvl="6" algn="ctr">
              <a:spcBef>
                <a:spcPts val="0"/>
              </a:spcBef>
              <a:spcAft>
                <a:spcPts val="0"/>
              </a:spcAft>
              <a:buClr>
                <a:schemeClr val="dk2"/>
              </a:buClr>
              <a:buSzPts val="8600"/>
              <a:buNone/>
              <a:defRPr sz="8600">
                <a:solidFill>
                  <a:schemeClr val="dk2"/>
                </a:solidFill>
              </a:defRPr>
            </a:lvl7pPr>
            <a:lvl8pPr lvl="7" algn="ctr">
              <a:spcBef>
                <a:spcPts val="0"/>
              </a:spcBef>
              <a:spcAft>
                <a:spcPts val="0"/>
              </a:spcAft>
              <a:buClr>
                <a:schemeClr val="dk2"/>
              </a:buClr>
              <a:buSzPts val="8600"/>
              <a:buNone/>
              <a:defRPr sz="8600">
                <a:solidFill>
                  <a:schemeClr val="dk2"/>
                </a:solidFill>
              </a:defRPr>
            </a:lvl8pPr>
            <a:lvl9pPr lvl="8" algn="ctr">
              <a:spcBef>
                <a:spcPts val="0"/>
              </a:spcBef>
              <a:spcAft>
                <a:spcPts val="0"/>
              </a:spcAft>
              <a:buClr>
                <a:schemeClr val="dk2"/>
              </a:buClr>
              <a:buSzPts val="8600"/>
              <a:buNone/>
              <a:defRPr sz="8600">
                <a:solidFill>
                  <a:schemeClr val="dk2"/>
                </a:solidFill>
              </a:defRPr>
            </a:lvl9pPr>
          </a:lstStyle>
          <a:p>
            <a:r>
              <a:t>xx%</a:t>
            </a:r>
          </a:p>
        </p:txBody>
      </p:sp>
      <p:sp>
        <p:nvSpPr>
          <p:cNvPr id="120" name="Google Shape;120;p11"/>
          <p:cNvSpPr txBox="1"/>
          <p:nvPr>
            <p:ph idx="1" type="body"/>
          </p:nvPr>
        </p:nvSpPr>
        <p:spPr>
          <a:xfrm>
            <a:off x="1385850" y="2863850"/>
            <a:ext cx="6372300" cy="641100"/>
          </a:xfrm>
          <a:prstGeom prst="rect">
            <a:avLst/>
          </a:prstGeom>
        </p:spPr>
        <p:txBody>
          <a:bodyPr anchorCtr="0" anchor="t" bIns="91425" lIns="91425" spcFirstLastPara="1" rIns="91425" wrap="square" tIns="91425">
            <a:normAutofit/>
          </a:bodyPr>
          <a:lstStyle>
            <a:lvl1pPr indent="-311150" lvl="0" marL="457200" algn="ctr">
              <a:spcBef>
                <a:spcPts val="0"/>
              </a:spcBef>
              <a:spcAft>
                <a:spcPts val="0"/>
              </a:spcAft>
              <a:buSzPts val="1300"/>
              <a:buChar char="●"/>
              <a:defRPr/>
            </a:lvl1pPr>
            <a:lvl2pPr indent="-298450" lvl="1" marL="914400" algn="ctr">
              <a:spcBef>
                <a:spcPts val="0"/>
              </a:spcBef>
              <a:spcAft>
                <a:spcPts val="0"/>
              </a:spcAft>
              <a:buSzPts val="1100"/>
              <a:buChar char="○"/>
              <a:defRPr/>
            </a:lvl2pPr>
            <a:lvl3pPr indent="-298450" lvl="2" marL="1371600" algn="ctr">
              <a:spcBef>
                <a:spcPts val="0"/>
              </a:spcBef>
              <a:spcAft>
                <a:spcPts val="0"/>
              </a:spcAft>
              <a:buSzPts val="1100"/>
              <a:buChar char="■"/>
              <a:defRPr/>
            </a:lvl3pPr>
            <a:lvl4pPr indent="-298450" lvl="3" marL="1828800" algn="ctr">
              <a:spcBef>
                <a:spcPts val="0"/>
              </a:spcBef>
              <a:spcAft>
                <a:spcPts val="0"/>
              </a:spcAft>
              <a:buSzPts val="1100"/>
              <a:buChar char="●"/>
              <a:defRPr/>
            </a:lvl4pPr>
            <a:lvl5pPr indent="-298450" lvl="4" marL="2286000" algn="ctr">
              <a:spcBef>
                <a:spcPts val="0"/>
              </a:spcBef>
              <a:spcAft>
                <a:spcPts val="0"/>
              </a:spcAft>
              <a:buSzPts val="1100"/>
              <a:buChar char="○"/>
              <a:defRPr/>
            </a:lvl5pPr>
            <a:lvl6pPr indent="-298450" lvl="5" marL="2743200" algn="ctr">
              <a:spcBef>
                <a:spcPts val="0"/>
              </a:spcBef>
              <a:spcAft>
                <a:spcPts val="0"/>
              </a:spcAft>
              <a:buSzPts val="1100"/>
              <a:buChar char="■"/>
              <a:defRPr/>
            </a:lvl6pPr>
            <a:lvl7pPr indent="-298450" lvl="6" marL="3200400" algn="ctr">
              <a:spcBef>
                <a:spcPts val="0"/>
              </a:spcBef>
              <a:spcAft>
                <a:spcPts val="0"/>
              </a:spcAft>
              <a:buSzPts val="1100"/>
              <a:buChar char="●"/>
              <a:defRPr/>
            </a:lvl7pPr>
            <a:lvl8pPr indent="-298450" lvl="7" marL="3657600" algn="ctr">
              <a:spcBef>
                <a:spcPts val="0"/>
              </a:spcBef>
              <a:spcAft>
                <a:spcPts val="0"/>
              </a:spcAft>
              <a:buSzPts val="1100"/>
              <a:buChar char="○"/>
              <a:defRPr/>
            </a:lvl8pPr>
            <a:lvl9pPr indent="-298450" lvl="8" marL="4114800" algn="ctr">
              <a:spcBef>
                <a:spcPts val="0"/>
              </a:spcBef>
              <a:spcAft>
                <a:spcPts val="0"/>
              </a:spcAft>
              <a:buSzPts val="1100"/>
              <a:buChar char="■"/>
              <a:defRPr/>
            </a:lvl9pPr>
          </a:lstStyle>
          <a:p/>
        </p:txBody>
      </p:sp>
      <p:sp>
        <p:nvSpPr>
          <p:cNvPr id="121" name="Google Shape;121;p11"/>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2" name="Shape 122"/>
        <p:cNvGrpSpPr/>
        <p:nvPr/>
      </p:nvGrpSpPr>
      <p:grpSpPr>
        <a:xfrm>
          <a:off x="0" y="0"/>
          <a:ext cx="0" cy="0"/>
          <a:chOff x="0" y="0"/>
          <a:chExt cx="0" cy="0"/>
        </a:xfrm>
      </p:grpSpPr>
      <p:sp>
        <p:nvSpPr>
          <p:cNvPr id="123" name="Google Shape;123;p12"/>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hift">
    <p:bg>
      <p:bgPr>
        <a:solidFill>
          <a:schemeClr val="dk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1pPr>
            <a:lvl2pPr lvl="1">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2pPr>
            <a:lvl3pPr lvl="2">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3pPr>
            <a:lvl4pPr lvl="3">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4pPr>
            <a:lvl5pPr lvl="4">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5pPr>
            <a:lvl6pPr lvl="5">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6pPr>
            <a:lvl7pPr lvl="6">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7pPr>
            <a:lvl8pPr lvl="7">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8pPr>
            <a:lvl9pPr lvl="8">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9pPr>
          </a:lstStyle>
          <a:p/>
        </p:txBody>
      </p:sp>
      <p:sp>
        <p:nvSpPr>
          <p:cNvPr id="7" name="Google Shape;7;p1"/>
          <p:cNvSpPr txBox="1"/>
          <p:nvPr>
            <p:ph idx="1" type="body"/>
          </p:nvPr>
        </p:nvSpPr>
        <p:spPr>
          <a:xfrm>
            <a:off x="311700" y="1152475"/>
            <a:ext cx="8520600" cy="3391200"/>
          </a:xfrm>
          <a:prstGeom prst="rect">
            <a:avLst/>
          </a:prstGeom>
          <a:noFill/>
          <a:ln>
            <a:noFill/>
          </a:ln>
        </p:spPr>
        <p:txBody>
          <a:bodyPr anchorCtr="0" anchor="t" bIns="91425" lIns="91425" spcFirstLastPara="1" rIns="91425" wrap="square" tIns="91425">
            <a:normAutofit/>
          </a:bodyPr>
          <a:lstStyle>
            <a:lvl1pPr indent="-311150" lvl="0" marL="457200">
              <a:lnSpc>
                <a:spcPct val="115000"/>
              </a:lnSpc>
              <a:spcBef>
                <a:spcPts val="0"/>
              </a:spcBef>
              <a:spcAft>
                <a:spcPts val="0"/>
              </a:spcAft>
              <a:buClr>
                <a:schemeClr val="dk2"/>
              </a:buClr>
              <a:buSzPts val="1300"/>
              <a:buFont typeface="Calibri"/>
              <a:buChar char="●"/>
              <a:defRPr sz="1300">
                <a:solidFill>
                  <a:schemeClr val="dk2"/>
                </a:solidFill>
                <a:latin typeface="Calibri"/>
                <a:ea typeface="Calibri"/>
                <a:cs typeface="Calibri"/>
                <a:sym typeface="Calibri"/>
              </a:defRPr>
            </a:lvl1pPr>
            <a:lvl2pPr indent="-298450" lvl="1" marL="9144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2pPr>
            <a:lvl3pPr indent="-298450" lvl="2" marL="13716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3pPr>
            <a:lvl4pPr indent="-298450" lvl="3" marL="18288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4pPr>
            <a:lvl5pPr indent="-298450" lvl="4" marL="22860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5pPr>
            <a:lvl6pPr indent="-298450" lvl="5" marL="27432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6pPr>
            <a:lvl7pPr indent="-298450" lvl="6" marL="32004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7pPr>
            <a:lvl8pPr indent="-298450" lvl="7" marL="36576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8pPr>
            <a:lvl9pPr indent="-298450" lvl="8" marL="41148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9pPr>
          </a:lstStyle>
          <a:p/>
        </p:txBody>
      </p:sp>
      <p:sp>
        <p:nvSpPr>
          <p:cNvPr id="8" name="Google Shape;8;p1"/>
          <p:cNvSpPr txBox="1"/>
          <p:nvPr>
            <p:ph idx="12" type="sldNum"/>
          </p:nvPr>
        </p:nvSpPr>
        <p:spPr>
          <a:xfrm>
            <a:off x="8390734" y="4543668"/>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latin typeface="Nunito"/>
                <a:ea typeface="Nunito"/>
                <a:cs typeface="Nunito"/>
                <a:sym typeface="Nunito"/>
              </a:defRPr>
            </a:lvl1pPr>
            <a:lvl2pPr lvl="1" algn="r">
              <a:buNone/>
              <a:defRPr sz="1000">
                <a:solidFill>
                  <a:schemeClr val="dk2"/>
                </a:solidFill>
                <a:latin typeface="Nunito"/>
                <a:ea typeface="Nunito"/>
                <a:cs typeface="Nunito"/>
                <a:sym typeface="Nunito"/>
              </a:defRPr>
            </a:lvl2pPr>
            <a:lvl3pPr lvl="2" algn="r">
              <a:buNone/>
              <a:defRPr sz="1000">
                <a:solidFill>
                  <a:schemeClr val="dk2"/>
                </a:solidFill>
                <a:latin typeface="Nunito"/>
                <a:ea typeface="Nunito"/>
                <a:cs typeface="Nunito"/>
                <a:sym typeface="Nunito"/>
              </a:defRPr>
            </a:lvl3pPr>
            <a:lvl4pPr lvl="3" algn="r">
              <a:buNone/>
              <a:defRPr sz="1000">
                <a:solidFill>
                  <a:schemeClr val="dk2"/>
                </a:solidFill>
                <a:latin typeface="Nunito"/>
                <a:ea typeface="Nunito"/>
                <a:cs typeface="Nunito"/>
                <a:sym typeface="Nunito"/>
              </a:defRPr>
            </a:lvl4pPr>
            <a:lvl5pPr lvl="4" algn="r">
              <a:buNone/>
              <a:defRPr sz="1000">
                <a:solidFill>
                  <a:schemeClr val="dk2"/>
                </a:solidFill>
                <a:latin typeface="Nunito"/>
                <a:ea typeface="Nunito"/>
                <a:cs typeface="Nunito"/>
                <a:sym typeface="Nunito"/>
              </a:defRPr>
            </a:lvl5pPr>
            <a:lvl6pPr lvl="5" algn="r">
              <a:buNone/>
              <a:defRPr sz="1000">
                <a:solidFill>
                  <a:schemeClr val="dk2"/>
                </a:solidFill>
                <a:latin typeface="Nunito"/>
                <a:ea typeface="Nunito"/>
                <a:cs typeface="Nunito"/>
                <a:sym typeface="Nunito"/>
              </a:defRPr>
            </a:lvl6pPr>
            <a:lvl7pPr lvl="6" algn="r">
              <a:buNone/>
              <a:defRPr sz="1000">
                <a:solidFill>
                  <a:schemeClr val="dk2"/>
                </a:solidFill>
                <a:latin typeface="Nunito"/>
                <a:ea typeface="Nunito"/>
                <a:cs typeface="Nunito"/>
                <a:sym typeface="Nunito"/>
              </a:defRPr>
            </a:lvl7pPr>
            <a:lvl8pPr lvl="7" algn="r">
              <a:buNone/>
              <a:defRPr sz="1000">
                <a:solidFill>
                  <a:schemeClr val="dk2"/>
                </a:solidFill>
                <a:latin typeface="Nunito"/>
                <a:ea typeface="Nunito"/>
                <a:cs typeface="Nunito"/>
                <a:sym typeface="Nunito"/>
              </a:defRPr>
            </a:lvl8pPr>
            <a:lvl9pPr lvl="8" algn="r">
              <a:buNone/>
              <a:defRPr sz="1000">
                <a:solidFill>
                  <a:schemeClr val="dk2"/>
                </a:solidFill>
                <a:latin typeface="Nunito"/>
                <a:ea typeface="Nunito"/>
                <a:cs typeface="Nunito"/>
                <a:sym typeface="Nuni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hyperlink" Target="https://www.windmill.oxon.sch.uk/page/?title=Google+Classroom&amp;pid=132"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3.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2.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hyperlink" Target="mailto:mdonhou@windmill.oxon.sch.uk" TargetMode="External"/><Relationship Id="rId4" Type="http://schemas.openxmlformats.org/officeDocument/2006/relationships/hyperlink" Target="mailto:jdavies@windmill.oxon.sch.uk" TargetMode="External"/><Relationship Id="rId5" Type="http://schemas.openxmlformats.org/officeDocument/2006/relationships/hyperlink" Target="mailto:ebrown@windmill.oxon.sch.uk"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13"/>
          <p:cNvSpPr txBox="1"/>
          <p:nvPr>
            <p:ph type="ctrTitle"/>
          </p:nvPr>
        </p:nvSpPr>
        <p:spPr>
          <a:xfrm>
            <a:off x="1216625" y="1805625"/>
            <a:ext cx="6858000" cy="1448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4700"/>
              <a:t>Year 6 The year ahead</a:t>
            </a:r>
            <a:endParaRPr sz="4700"/>
          </a:p>
        </p:txBody>
      </p:sp>
      <p:sp>
        <p:nvSpPr>
          <p:cNvPr id="129" name="Google Shape;129;p13"/>
          <p:cNvSpPr txBox="1"/>
          <p:nvPr>
            <p:ph idx="1" type="subTitle"/>
          </p:nvPr>
        </p:nvSpPr>
        <p:spPr>
          <a:xfrm>
            <a:off x="1858700" y="3413158"/>
            <a:ext cx="5361300" cy="52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sz="2100"/>
              <a:t>Autumn term</a:t>
            </a:r>
            <a:endParaRPr sz="21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14"/>
          <p:cNvSpPr txBox="1"/>
          <p:nvPr>
            <p:ph type="title"/>
          </p:nvPr>
        </p:nvSpPr>
        <p:spPr>
          <a:xfrm>
            <a:off x="819150" y="26475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Welcome from the Year 6 team!</a:t>
            </a:r>
            <a:endParaRPr/>
          </a:p>
        </p:txBody>
      </p:sp>
      <p:sp>
        <p:nvSpPr>
          <p:cNvPr id="135" name="Google Shape;135;p14"/>
          <p:cNvSpPr txBox="1"/>
          <p:nvPr>
            <p:ph idx="1" type="body"/>
          </p:nvPr>
        </p:nvSpPr>
        <p:spPr>
          <a:xfrm>
            <a:off x="438150" y="1196307"/>
            <a:ext cx="4632600" cy="3344700"/>
          </a:xfrm>
          <a:prstGeom prst="rect">
            <a:avLst/>
          </a:prstGeom>
        </p:spPr>
        <p:txBody>
          <a:bodyPr anchorCtr="0" anchor="t" bIns="91425" lIns="91425" spcFirstLastPara="1" rIns="91425" wrap="square" tIns="91425">
            <a:normAutofit/>
          </a:bodyPr>
          <a:lstStyle/>
          <a:p>
            <a:pPr indent="-381515" lvl="0" marL="457200" rtl="0" algn="l">
              <a:lnSpc>
                <a:spcPct val="100000"/>
              </a:lnSpc>
              <a:spcBef>
                <a:spcPts val="1200"/>
              </a:spcBef>
              <a:spcAft>
                <a:spcPts val="0"/>
              </a:spcAft>
              <a:buClr>
                <a:srgbClr val="000000"/>
              </a:buClr>
              <a:buSzPts val="2408"/>
              <a:buFont typeface="Nunito"/>
              <a:buChar char="●"/>
            </a:pPr>
            <a:r>
              <a:rPr lang="en" sz="1808">
                <a:solidFill>
                  <a:srgbClr val="000000"/>
                </a:solidFill>
                <a:latin typeface="Nunito"/>
                <a:ea typeface="Nunito"/>
                <a:cs typeface="Nunito"/>
                <a:sym typeface="Nunito"/>
              </a:rPr>
              <a:t>Mr Donhou- Violet class (Year 6 Lead).</a:t>
            </a:r>
            <a:endParaRPr sz="1808">
              <a:solidFill>
                <a:srgbClr val="000000"/>
              </a:solidFill>
              <a:latin typeface="Nunito"/>
              <a:ea typeface="Nunito"/>
              <a:cs typeface="Nunito"/>
              <a:sym typeface="Nunito"/>
            </a:endParaRPr>
          </a:p>
          <a:p>
            <a:pPr indent="0" lvl="0" marL="457200" rtl="0" algn="l">
              <a:lnSpc>
                <a:spcPct val="100000"/>
              </a:lnSpc>
              <a:spcBef>
                <a:spcPts val="1200"/>
              </a:spcBef>
              <a:spcAft>
                <a:spcPts val="0"/>
              </a:spcAft>
              <a:buNone/>
            </a:pPr>
            <a:r>
              <a:rPr lang="en" sz="1808">
                <a:solidFill>
                  <a:srgbClr val="000000"/>
                </a:solidFill>
                <a:latin typeface="Nunito"/>
                <a:ea typeface="Nunito"/>
                <a:cs typeface="Nunito"/>
                <a:sym typeface="Nunito"/>
              </a:rPr>
              <a:t>Supported by Mrs Louise Noonan and Miss Izzy Hooton/ Mr Fox Benwell</a:t>
            </a:r>
            <a:endParaRPr sz="1808">
              <a:solidFill>
                <a:srgbClr val="000000"/>
              </a:solidFill>
              <a:latin typeface="Nunito"/>
              <a:ea typeface="Nunito"/>
              <a:cs typeface="Nunito"/>
              <a:sym typeface="Nunito"/>
            </a:endParaRPr>
          </a:p>
          <a:p>
            <a:pPr indent="-381515" lvl="0" marL="457200" rtl="0" algn="l">
              <a:lnSpc>
                <a:spcPct val="100000"/>
              </a:lnSpc>
              <a:spcBef>
                <a:spcPts val="1200"/>
              </a:spcBef>
              <a:spcAft>
                <a:spcPts val="0"/>
              </a:spcAft>
              <a:buClr>
                <a:srgbClr val="000000"/>
              </a:buClr>
              <a:buSzPts val="2408"/>
              <a:buFont typeface="Nunito"/>
              <a:buChar char="●"/>
            </a:pPr>
            <a:r>
              <a:rPr lang="en" sz="1808">
                <a:solidFill>
                  <a:srgbClr val="000000"/>
                </a:solidFill>
                <a:latin typeface="Nunito"/>
                <a:ea typeface="Nunito"/>
                <a:cs typeface="Nunito"/>
                <a:sym typeface="Nunito"/>
              </a:rPr>
              <a:t>Mr Davies- Lavender class.</a:t>
            </a:r>
            <a:endParaRPr sz="1808">
              <a:solidFill>
                <a:srgbClr val="000000"/>
              </a:solidFill>
              <a:latin typeface="Nunito"/>
              <a:ea typeface="Nunito"/>
              <a:cs typeface="Nunito"/>
              <a:sym typeface="Nunito"/>
            </a:endParaRPr>
          </a:p>
          <a:p>
            <a:pPr indent="0" lvl="0" marL="457200" rtl="0" algn="l">
              <a:lnSpc>
                <a:spcPct val="100000"/>
              </a:lnSpc>
              <a:spcBef>
                <a:spcPts val="1200"/>
              </a:spcBef>
              <a:spcAft>
                <a:spcPts val="0"/>
              </a:spcAft>
              <a:buNone/>
            </a:pPr>
            <a:r>
              <a:rPr lang="en" sz="1808">
                <a:solidFill>
                  <a:srgbClr val="000000"/>
                </a:solidFill>
                <a:latin typeface="Nunito"/>
                <a:ea typeface="Nunito"/>
                <a:cs typeface="Nunito"/>
                <a:sym typeface="Nunito"/>
              </a:rPr>
              <a:t>Supported by Ms Lisa Jordan</a:t>
            </a:r>
            <a:endParaRPr sz="1808">
              <a:solidFill>
                <a:srgbClr val="000000"/>
              </a:solidFill>
              <a:latin typeface="Nunito"/>
              <a:ea typeface="Nunito"/>
              <a:cs typeface="Nunito"/>
              <a:sym typeface="Nunito"/>
            </a:endParaRPr>
          </a:p>
          <a:p>
            <a:pPr indent="-381515" lvl="0" marL="457200" rtl="0" algn="l">
              <a:lnSpc>
                <a:spcPct val="100000"/>
              </a:lnSpc>
              <a:spcBef>
                <a:spcPts val="1200"/>
              </a:spcBef>
              <a:spcAft>
                <a:spcPts val="0"/>
              </a:spcAft>
              <a:buClr>
                <a:srgbClr val="000000"/>
              </a:buClr>
              <a:buSzPts val="2408"/>
              <a:buFont typeface="Nunito"/>
              <a:buChar char="●"/>
            </a:pPr>
            <a:r>
              <a:rPr lang="en" sz="1808">
                <a:solidFill>
                  <a:srgbClr val="000000"/>
                </a:solidFill>
                <a:latin typeface="Nunito"/>
                <a:ea typeface="Nunito"/>
                <a:cs typeface="Nunito"/>
                <a:sym typeface="Nunito"/>
              </a:rPr>
              <a:t>Miss Brown- </a:t>
            </a:r>
            <a:r>
              <a:rPr lang="en" sz="1808">
                <a:solidFill>
                  <a:srgbClr val="000000"/>
                </a:solidFill>
                <a:latin typeface="Nunito"/>
                <a:ea typeface="Nunito"/>
                <a:cs typeface="Nunito"/>
                <a:sym typeface="Nunito"/>
              </a:rPr>
              <a:t>Lilac class.</a:t>
            </a:r>
            <a:endParaRPr sz="1808">
              <a:solidFill>
                <a:srgbClr val="000000"/>
              </a:solidFill>
              <a:latin typeface="Nunito"/>
              <a:ea typeface="Nunito"/>
              <a:cs typeface="Nunito"/>
              <a:sym typeface="Nunito"/>
            </a:endParaRPr>
          </a:p>
          <a:p>
            <a:pPr indent="0" lvl="0" marL="457200" rtl="0" algn="l">
              <a:lnSpc>
                <a:spcPct val="100000"/>
              </a:lnSpc>
              <a:spcBef>
                <a:spcPts val="1200"/>
              </a:spcBef>
              <a:spcAft>
                <a:spcPts val="1200"/>
              </a:spcAft>
              <a:buNone/>
            </a:pPr>
            <a:r>
              <a:rPr lang="en" sz="1808">
                <a:solidFill>
                  <a:srgbClr val="000000"/>
                </a:solidFill>
                <a:latin typeface="Nunito"/>
                <a:ea typeface="Nunito"/>
                <a:cs typeface="Nunito"/>
                <a:sym typeface="Nunito"/>
              </a:rPr>
              <a:t>Supported by Ms Jayne Spence</a:t>
            </a:r>
            <a:endParaRPr sz="1600">
              <a:solidFill>
                <a:srgbClr val="000000"/>
              </a:solidFill>
              <a:latin typeface="Times New Roman"/>
              <a:ea typeface="Times New Roman"/>
              <a:cs typeface="Times New Roman"/>
              <a:sym typeface="Times New Roman"/>
            </a:endParaRPr>
          </a:p>
        </p:txBody>
      </p:sp>
      <p:pic>
        <p:nvPicPr>
          <p:cNvPr id="136" name="Google Shape;136;p14"/>
          <p:cNvPicPr preferRelativeResize="0"/>
          <p:nvPr/>
        </p:nvPicPr>
        <p:blipFill>
          <a:blip r:embed="rId3">
            <a:alphaModFix/>
          </a:blip>
          <a:stretch>
            <a:fillRect/>
          </a:stretch>
        </p:blipFill>
        <p:spPr>
          <a:xfrm>
            <a:off x="5663500" y="1705875"/>
            <a:ext cx="3009475" cy="17779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15"/>
          <p:cNvSpPr txBox="1"/>
          <p:nvPr>
            <p:ph type="title"/>
          </p:nvPr>
        </p:nvSpPr>
        <p:spPr>
          <a:xfrm>
            <a:off x="819150" y="238325"/>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Our aims for the school year</a:t>
            </a:r>
            <a:endParaRPr/>
          </a:p>
        </p:txBody>
      </p:sp>
      <p:sp>
        <p:nvSpPr>
          <p:cNvPr id="142" name="Google Shape;142;p15"/>
          <p:cNvSpPr txBox="1"/>
          <p:nvPr>
            <p:ph idx="1" type="body"/>
          </p:nvPr>
        </p:nvSpPr>
        <p:spPr>
          <a:xfrm>
            <a:off x="493425" y="1007450"/>
            <a:ext cx="8246400" cy="3565800"/>
          </a:xfrm>
          <a:prstGeom prst="rect">
            <a:avLst/>
          </a:prstGeom>
        </p:spPr>
        <p:txBody>
          <a:bodyPr anchorCtr="0" anchor="t" bIns="91425" lIns="91425" spcFirstLastPara="1" rIns="91425" wrap="square" tIns="91425">
            <a:normAutofit/>
          </a:bodyPr>
          <a:lstStyle/>
          <a:p>
            <a:pPr indent="-342900" lvl="0" marL="457200" rtl="0" algn="l">
              <a:spcBef>
                <a:spcPts val="0"/>
              </a:spcBef>
              <a:spcAft>
                <a:spcPts val="0"/>
              </a:spcAft>
              <a:buClr>
                <a:srgbClr val="000000"/>
              </a:buClr>
              <a:buSzPts val="1800"/>
              <a:buFont typeface="Nunito"/>
              <a:buChar char="●"/>
            </a:pPr>
            <a:r>
              <a:rPr lang="en" sz="1800">
                <a:latin typeface="Nunito"/>
                <a:ea typeface="Nunito"/>
                <a:cs typeface="Nunito"/>
                <a:sym typeface="Nunito"/>
              </a:rPr>
              <a:t>T</a:t>
            </a:r>
            <a:r>
              <a:rPr lang="en" sz="1800">
                <a:latin typeface="Nunito"/>
                <a:ea typeface="Nunito"/>
                <a:cs typeface="Nunito"/>
                <a:sym typeface="Nunito"/>
              </a:rPr>
              <a:t>o create a memorable final year of Primary education for the children.</a:t>
            </a:r>
            <a:endParaRPr sz="1800">
              <a:solidFill>
                <a:srgbClr val="000000"/>
              </a:solidFill>
              <a:latin typeface="Nunito"/>
              <a:ea typeface="Nunito"/>
              <a:cs typeface="Nunito"/>
              <a:sym typeface="Nunito"/>
            </a:endParaRPr>
          </a:p>
          <a:p>
            <a:pPr indent="0" lvl="0" marL="457200" rtl="0" algn="l">
              <a:lnSpc>
                <a:spcPct val="100000"/>
              </a:lnSpc>
              <a:spcBef>
                <a:spcPts val="1200"/>
              </a:spcBef>
              <a:spcAft>
                <a:spcPts val="0"/>
              </a:spcAft>
              <a:buNone/>
            </a:pPr>
            <a:r>
              <a:t/>
            </a:r>
            <a:endParaRPr sz="1800">
              <a:solidFill>
                <a:srgbClr val="000000"/>
              </a:solidFill>
              <a:latin typeface="Nunito"/>
              <a:ea typeface="Nunito"/>
              <a:cs typeface="Nunito"/>
              <a:sym typeface="Nunito"/>
            </a:endParaRPr>
          </a:p>
          <a:p>
            <a:pPr indent="-342900" lvl="0" marL="457200" rtl="0" algn="l">
              <a:lnSpc>
                <a:spcPct val="100000"/>
              </a:lnSpc>
              <a:spcBef>
                <a:spcPts val="1200"/>
              </a:spcBef>
              <a:spcAft>
                <a:spcPts val="0"/>
              </a:spcAft>
              <a:buClr>
                <a:srgbClr val="000000"/>
              </a:buClr>
              <a:buSzPts val="1800"/>
              <a:buFont typeface="Nunito"/>
              <a:buChar char="●"/>
            </a:pPr>
            <a:r>
              <a:rPr lang="en" sz="1800">
                <a:solidFill>
                  <a:srgbClr val="000000"/>
                </a:solidFill>
                <a:latin typeface="Nunito"/>
                <a:ea typeface="Nunito"/>
                <a:cs typeface="Nunito"/>
                <a:sym typeface="Nunito"/>
              </a:rPr>
              <a:t>To ensure that all children are well-prepared for the transition to secondary school.</a:t>
            </a:r>
            <a:endParaRPr sz="1800">
              <a:solidFill>
                <a:srgbClr val="000000"/>
              </a:solidFill>
              <a:latin typeface="Nunito"/>
              <a:ea typeface="Nunito"/>
              <a:cs typeface="Nunito"/>
              <a:sym typeface="Nunito"/>
            </a:endParaRPr>
          </a:p>
          <a:p>
            <a:pPr indent="0" lvl="0" marL="457200" rtl="0" algn="l">
              <a:lnSpc>
                <a:spcPct val="100000"/>
              </a:lnSpc>
              <a:spcBef>
                <a:spcPts val="1200"/>
              </a:spcBef>
              <a:spcAft>
                <a:spcPts val="0"/>
              </a:spcAft>
              <a:buNone/>
            </a:pPr>
            <a:r>
              <a:t/>
            </a:r>
            <a:endParaRPr sz="1800">
              <a:solidFill>
                <a:srgbClr val="000000"/>
              </a:solidFill>
              <a:latin typeface="Nunito"/>
              <a:ea typeface="Nunito"/>
              <a:cs typeface="Nunito"/>
              <a:sym typeface="Nunito"/>
            </a:endParaRPr>
          </a:p>
          <a:p>
            <a:pPr indent="-342900" lvl="0" marL="457200" rtl="0" algn="l">
              <a:lnSpc>
                <a:spcPct val="100000"/>
              </a:lnSpc>
              <a:spcBef>
                <a:spcPts val="1200"/>
              </a:spcBef>
              <a:spcAft>
                <a:spcPts val="0"/>
              </a:spcAft>
              <a:buClr>
                <a:srgbClr val="000000"/>
              </a:buClr>
              <a:buSzPts val="1800"/>
              <a:buFont typeface="Nunito"/>
              <a:buChar char="●"/>
            </a:pPr>
            <a:r>
              <a:rPr lang="en" sz="1800">
                <a:solidFill>
                  <a:srgbClr val="000000"/>
                </a:solidFill>
                <a:latin typeface="Nunito"/>
                <a:ea typeface="Nunito"/>
                <a:cs typeface="Nunito"/>
                <a:sym typeface="Nunito"/>
              </a:rPr>
              <a:t>To deliver the curriculum in an engaging and exciting way which motivates our students. We will also look to offer the children lots of opportunities to learn new skills and enjoy new experiences.</a:t>
            </a:r>
            <a:endParaRPr sz="1800">
              <a:solidFill>
                <a:srgbClr val="000000"/>
              </a:solidFill>
              <a:latin typeface="Nunito"/>
              <a:ea typeface="Nunito"/>
              <a:cs typeface="Nunito"/>
              <a:sym typeface="Nunito"/>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16"/>
          <p:cNvSpPr txBox="1"/>
          <p:nvPr>
            <p:ph type="title"/>
          </p:nvPr>
        </p:nvSpPr>
        <p:spPr>
          <a:xfrm>
            <a:off x="819150" y="238325"/>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How a day might look</a:t>
            </a:r>
            <a:endParaRPr/>
          </a:p>
        </p:txBody>
      </p:sp>
      <p:sp>
        <p:nvSpPr>
          <p:cNvPr id="148" name="Google Shape;148;p16"/>
          <p:cNvSpPr txBox="1"/>
          <p:nvPr>
            <p:ph idx="1" type="body"/>
          </p:nvPr>
        </p:nvSpPr>
        <p:spPr>
          <a:xfrm>
            <a:off x="417225" y="807850"/>
            <a:ext cx="8109900" cy="4074000"/>
          </a:xfrm>
          <a:prstGeom prst="rect">
            <a:avLst/>
          </a:prstGeom>
        </p:spPr>
        <p:txBody>
          <a:bodyPr anchorCtr="0" anchor="t" bIns="91425" lIns="91425" spcFirstLastPara="1" rIns="91425" wrap="square" tIns="91425">
            <a:noAutofit/>
          </a:bodyPr>
          <a:lstStyle/>
          <a:p>
            <a:pPr indent="0" lvl="0" marL="0" rtl="0" algn="l">
              <a:lnSpc>
                <a:spcPct val="75000"/>
              </a:lnSpc>
              <a:spcBef>
                <a:spcPts val="0"/>
              </a:spcBef>
              <a:spcAft>
                <a:spcPts val="0"/>
              </a:spcAft>
              <a:buSzPts val="688"/>
              <a:buNone/>
            </a:pPr>
            <a:r>
              <a:rPr lang="en" sz="1803">
                <a:solidFill>
                  <a:srgbClr val="695D46"/>
                </a:solidFill>
                <a:latin typeface="Nunito"/>
                <a:ea typeface="Nunito"/>
                <a:cs typeface="Nunito"/>
                <a:sym typeface="Nunito"/>
              </a:rPr>
              <a:t>8.40 - Classroom open to students</a:t>
            </a:r>
            <a:endParaRPr sz="1803">
              <a:solidFill>
                <a:srgbClr val="695D46"/>
              </a:solidFill>
              <a:latin typeface="Nunito"/>
              <a:ea typeface="Nunito"/>
              <a:cs typeface="Nunito"/>
              <a:sym typeface="Nunito"/>
            </a:endParaRPr>
          </a:p>
          <a:p>
            <a:pPr indent="0" lvl="0" marL="0" rtl="0" algn="l">
              <a:lnSpc>
                <a:spcPct val="75000"/>
              </a:lnSpc>
              <a:spcBef>
                <a:spcPts val="1200"/>
              </a:spcBef>
              <a:spcAft>
                <a:spcPts val="0"/>
              </a:spcAft>
              <a:buSzPts val="688"/>
              <a:buNone/>
            </a:pPr>
            <a:r>
              <a:rPr lang="en" sz="1803">
                <a:solidFill>
                  <a:srgbClr val="695D46"/>
                </a:solidFill>
                <a:latin typeface="Nunito"/>
                <a:ea typeface="Nunito"/>
                <a:cs typeface="Nunito"/>
                <a:sym typeface="Nunito"/>
              </a:rPr>
              <a:t>8.45 - Registration and Early Morning Task</a:t>
            </a:r>
            <a:endParaRPr sz="1803">
              <a:solidFill>
                <a:srgbClr val="695D46"/>
              </a:solidFill>
              <a:latin typeface="Nunito"/>
              <a:ea typeface="Nunito"/>
              <a:cs typeface="Nunito"/>
              <a:sym typeface="Nunito"/>
            </a:endParaRPr>
          </a:p>
          <a:p>
            <a:pPr indent="0" lvl="0" marL="0" rtl="0" algn="l">
              <a:lnSpc>
                <a:spcPct val="75000"/>
              </a:lnSpc>
              <a:spcBef>
                <a:spcPts val="1200"/>
              </a:spcBef>
              <a:spcAft>
                <a:spcPts val="0"/>
              </a:spcAft>
              <a:buSzPts val="688"/>
              <a:buNone/>
            </a:pPr>
            <a:r>
              <a:rPr lang="en" sz="1803">
                <a:solidFill>
                  <a:srgbClr val="695D46"/>
                </a:solidFill>
                <a:latin typeface="Nunito"/>
                <a:ea typeface="Nunito"/>
                <a:cs typeface="Nunito"/>
                <a:sym typeface="Nunito"/>
              </a:rPr>
              <a:t>9:00 - Assembly (Mon, Weds, Fri)</a:t>
            </a:r>
            <a:endParaRPr sz="1803">
              <a:solidFill>
                <a:srgbClr val="695D46"/>
              </a:solidFill>
              <a:latin typeface="Nunito"/>
              <a:ea typeface="Nunito"/>
              <a:cs typeface="Nunito"/>
              <a:sym typeface="Nunito"/>
            </a:endParaRPr>
          </a:p>
          <a:p>
            <a:pPr indent="0" lvl="0" marL="0" rtl="0" algn="l">
              <a:lnSpc>
                <a:spcPct val="75000"/>
              </a:lnSpc>
              <a:spcBef>
                <a:spcPts val="1200"/>
              </a:spcBef>
              <a:spcAft>
                <a:spcPts val="0"/>
              </a:spcAft>
              <a:buSzPts val="688"/>
              <a:buNone/>
            </a:pPr>
            <a:r>
              <a:rPr lang="en" sz="1803">
                <a:solidFill>
                  <a:srgbClr val="695D46"/>
                </a:solidFill>
                <a:latin typeface="Nunito"/>
                <a:ea typeface="Nunito"/>
                <a:cs typeface="Nunito"/>
                <a:sym typeface="Nunito"/>
              </a:rPr>
              <a:t>9.30 - Maths</a:t>
            </a:r>
            <a:endParaRPr sz="1803">
              <a:solidFill>
                <a:srgbClr val="695D46"/>
              </a:solidFill>
              <a:latin typeface="Nunito"/>
              <a:ea typeface="Nunito"/>
              <a:cs typeface="Nunito"/>
              <a:sym typeface="Nunito"/>
            </a:endParaRPr>
          </a:p>
          <a:p>
            <a:pPr indent="0" lvl="0" marL="0" rtl="0" algn="l">
              <a:lnSpc>
                <a:spcPct val="75000"/>
              </a:lnSpc>
              <a:spcBef>
                <a:spcPts val="1200"/>
              </a:spcBef>
              <a:spcAft>
                <a:spcPts val="0"/>
              </a:spcAft>
              <a:buSzPts val="688"/>
              <a:buNone/>
            </a:pPr>
            <a:r>
              <a:rPr lang="en" sz="1803">
                <a:solidFill>
                  <a:srgbClr val="695D46"/>
                </a:solidFill>
                <a:latin typeface="Nunito"/>
                <a:ea typeface="Nunito"/>
                <a:cs typeface="Nunito"/>
                <a:sym typeface="Nunito"/>
              </a:rPr>
              <a:t>10.30 - Reading</a:t>
            </a:r>
            <a:endParaRPr sz="1803">
              <a:solidFill>
                <a:srgbClr val="695D46"/>
              </a:solidFill>
              <a:latin typeface="Nunito"/>
              <a:ea typeface="Nunito"/>
              <a:cs typeface="Nunito"/>
              <a:sym typeface="Nunito"/>
            </a:endParaRPr>
          </a:p>
          <a:p>
            <a:pPr indent="0" lvl="0" marL="0" rtl="0" algn="l">
              <a:lnSpc>
                <a:spcPct val="75000"/>
              </a:lnSpc>
              <a:spcBef>
                <a:spcPts val="1200"/>
              </a:spcBef>
              <a:spcAft>
                <a:spcPts val="0"/>
              </a:spcAft>
              <a:buSzPts val="688"/>
              <a:buNone/>
            </a:pPr>
            <a:r>
              <a:rPr lang="en" sz="1803">
                <a:solidFill>
                  <a:srgbClr val="695D46"/>
                </a:solidFill>
                <a:latin typeface="Nunito"/>
                <a:ea typeface="Nunito"/>
                <a:cs typeface="Nunito"/>
                <a:sym typeface="Nunito"/>
              </a:rPr>
              <a:t>11-11.20 - Break</a:t>
            </a:r>
            <a:endParaRPr sz="1803">
              <a:solidFill>
                <a:srgbClr val="695D46"/>
              </a:solidFill>
              <a:latin typeface="Nunito"/>
              <a:ea typeface="Nunito"/>
              <a:cs typeface="Nunito"/>
              <a:sym typeface="Nunito"/>
            </a:endParaRPr>
          </a:p>
          <a:p>
            <a:pPr indent="0" lvl="0" marL="0" rtl="0" algn="l">
              <a:lnSpc>
                <a:spcPct val="75000"/>
              </a:lnSpc>
              <a:spcBef>
                <a:spcPts val="1200"/>
              </a:spcBef>
              <a:spcAft>
                <a:spcPts val="0"/>
              </a:spcAft>
              <a:buSzPts val="688"/>
              <a:buNone/>
            </a:pPr>
            <a:r>
              <a:rPr lang="en" sz="1803">
                <a:solidFill>
                  <a:srgbClr val="695D46"/>
                </a:solidFill>
                <a:latin typeface="Nunito"/>
                <a:ea typeface="Nunito"/>
                <a:cs typeface="Nunito"/>
                <a:sym typeface="Nunito"/>
              </a:rPr>
              <a:t>11.20 - English</a:t>
            </a:r>
            <a:endParaRPr sz="1803">
              <a:solidFill>
                <a:srgbClr val="695D46"/>
              </a:solidFill>
              <a:latin typeface="Nunito"/>
              <a:ea typeface="Nunito"/>
              <a:cs typeface="Nunito"/>
              <a:sym typeface="Nunito"/>
            </a:endParaRPr>
          </a:p>
          <a:p>
            <a:pPr indent="0" lvl="0" marL="0" rtl="0" algn="l">
              <a:lnSpc>
                <a:spcPct val="75000"/>
              </a:lnSpc>
              <a:spcBef>
                <a:spcPts val="1200"/>
              </a:spcBef>
              <a:spcAft>
                <a:spcPts val="0"/>
              </a:spcAft>
              <a:buSzPts val="688"/>
              <a:buNone/>
            </a:pPr>
            <a:r>
              <a:rPr lang="en" sz="1803">
                <a:solidFill>
                  <a:srgbClr val="695D46"/>
                </a:solidFill>
                <a:latin typeface="Nunito"/>
                <a:ea typeface="Nunito"/>
                <a:cs typeface="Nunito"/>
                <a:sym typeface="Nunito"/>
              </a:rPr>
              <a:t>12.20-13.20 - Lunch</a:t>
            </a:r>
            <a:endParaRPr sz="1803">
              <a:solidFill>
                <a:srgbClr val="695D46"/>
              </a:solidFill>
              <a:latin typeface="Nunito"/>
              <a:ea typeface="Nunito"/>
              <a:cs typeface="Nunito"/>
              <a:sym typeface="Nunito"/>
            </a:endParaRPr>
          </a:p>
          <a:p>
            <a:pPr indent="0" lvl="0" marL="0" rtl="0" algn="l">
              <a:lnSpc>
                <a:spcPct val="75000"/>
              </a:lnSpc>
              <a:spcBef>
                <a:spcPts val="1200"/>
              </a:spcBef>
              <a:spcAft>
                <a:spcPts val="0"/>
              </a:spcAft>
              <a:buSzPts val="688"/>
              <a:buNone/>
            </a:pPr>
            <a:r>
              <a:rPr lang="en" sz="1803">
                <a:solidFill>
                  <a:srgbClr val="695D46"/>
                </a:solidFill>
                <a:latin typeface="Nunito"/>
                <a:ea typeface="Nunito"/>
                <a:cs typeface="Nunito"/>
                <a:sym typeface="Nunito"/>
              </a:rPr>
              <a:t>13.30 - Topic/PE/Art/Science/PHSE/Computing etc</a:t>
            </a:r>
            <a:endParaRPr sz="1803">
              <a:solidFill>
                <a:srgbClr val="695D46"/>
              </a:solidFill>
              <a:latin typeface="Nunito"/>
              <a:ea typeface="Nunito"/>
              <a:cs typeface="Nunito"/>
              <a:sym typeface="Nunito"/>
            </a:endParaRPr>
          </a:p>
          <a:p>
            <a:pPr indent="0" lvl="0" marL="0" rtl="0" algn="l">
              <a:lnSpc>
                <a:spcPct val="75000"/>
              </a:lnSpc>
              <a:spcBef>
                <a:spcPts val="1200"/>
              </a:spcBef>
              <a:spcAft>
                <a:spcPts val="0"/>
              </a:spcAft>
              <a:buSzPts val="688"/>
              <a:buNone/>
            </a:pPr>
            <a:r>
              <a:rPr lang="en" sz="1803">
                <a:solidFill>
                  <a:srgbClr val="695D46"/>
                </a:solidFill>
                <a:latin typeface="Nunito"/>
                <a:ea typeface="Nunito"/>
                <a:cs typeface="Nunito"/>
                <a:sym typeface="Nunito"/>
              </a:rPr>
              <a:t>15.10 - Hometime</a:t>
            </a:r>
            <a:endParaRPr sz="1803">
              <a:solidFill>
                <a:srgbClr val="695D46"/>
              </a:solidFill>
              <a:latin typeface="Nunito"/>
              <a:ea typeface="Nunito"/>
              <a:cs typeface="Nunito"/>
              <a:sym typeface="Nunito"/>
            </a:endParaRPr>
          </a:p>
          <a:p>
            <a:pPr indent="0" lvl="0" marL="0" rtl="0" algn="l">
              <a:lnSpc>
                <a:spcPct val="75000"/>
              </a:lnSpc>
              <a:spcBef>
                <a:spcPts val="1200"/>
              </a:spcBef>
              <a:spcAft>
                <a:spcPts val="1200"/>
              </a:spcAft>
              <a:buSzPts val="688"/>
              <a:buNone/>
            </a:pPr>
            <a:r>
              <a:rPr b="1" lang="en" sz="1803">
                <a:solidFill>
                  <a:srgbClr val="695D46"/>
                </a:solidFill>
                <a:latin typeface="Nunito"/>
                <a:ea typeface="Nunito"/>
                <a:cs typeface="Nunito"/>
                <a:sym typeface="Nunito"/>
              </a:rPr>
              <a:t>Note- two sessions of PE throughout the week, brain breaks will also be slotted in </a:t>
            </a:r>
            <a:r>
              <a:rPr b="1" lang="en" sz="1803">
                <a:solidFill>
                  <a:srgbClr val="695D46"/>
                </a:solidFill>
                <a:latin typeface="Nunito"/>
                <a:ea typeface="Nunito"/>
                <a:cs typeface="Nunito"/>
                <a:sym typeface="Nunito"/>
              </a:rPr>
              <a:t>accordingly</a:t>
            </a:r>
            <a:r>
              <a:rPr b="1" lang="en" sz="1803">
                <a:solidFill>
                  <a:srgbClr val="695D46"/>
                </a:solidFill>
                <a:latin typeface="Nunito"/>
                <a:ea typeface="Nunito"/>
                <a:cs typeface="Nunito"/>
                <a:sym typeface="Nunito"/>
              </a:rPr>
              <a:t>. </a:t>
            </a:r>
            <a:endParaRPr b="1" sz="1803">
              <a:solidFill>
                <a:srgbClr val="695D46"/>
              </a:solidFill>
              <a:latin typeface="Nunito"/>
              <a:ea typeface="Nunito"/>
              <a:cs typeface="Nunito"/>
              <a:sym typeface="Nunito"/>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17"/>
          <p:cNvSpPr txBox="1"/>
          <p:nvPr>
            <p:ph type="title"/>
          </p:nvPr>
        </p:nvSpPr>
        <p:spPr>
          <a:xfrm>
            <a:off x="819150" y="3122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Topics</a:t>
            </a:r>
            <a:endParaRPr/>
          </a:p>
        </p:txBody>
      </p:sp>
      <p:sp>
        <p:nvSpPr>
          <p:cNvPr id="154" name="Google Shape;154;p17"/>
          <p:cNvSpPr txBox="1"/>
          <p:nvPr>
            <p:ph idx="1" type="body"/>
          </p:nvPr>
        </p:nvSpPr>
        <p:spPr>
          <a:xfrm>
            <a:off x="285750" y="890525"/>
            <a:ext cx="5414100" cy="3937200"/>
          </a:xfrm>
          <a:prstGeom prst="rect">
            <a:avLst/>
          </a:prstGeom>
        </p:spPr>
        <p:txBody>
          <a:bodyPr anchorCtr="0" anchor="t" bIns="91425" lIns="91425" spcFirstLastPara="1" rIns="91425" wrap="square" tIns="91425">
            <a:normAutofit fontScale="85000" lnSpcReduction="10000"/>
          </a:bodyPr>
          <a:lstStyle/>
          <a:p>
            <a:pPr indent="0" lvl="0" marL="0" rtl="0" algn="l">
              <a:spcBef>
                <a:spcPts val="0"/>
              </a:spcBef>
              <a:spcAft>
                <a:spcPts val="0"/>
              </a:spcAft>
              <a:buNone/>
            </a:pPr>
            <a:r>
              <a:rPr b="1" lang="en" sz="1800" u="sng">
                <a:latin typeface="Nunito"/>
                <a:ea typeface="Nunito"/>
                <a:cs typeface="Nunito"/>
                <a:sym typeface="Nunito"/>
              </a:rPr>
              <a:t>Autumn Term- Epic Earth- the wild and the wonder</a:t>
            </a:r>
            <a:endParaRPr b="1" sz="1800" u="sng">
              <a:latin typeface="Nunito"/>
              <a:ea typeface="Nunito"/>
              <a:cs typeface="Nunito"/>
              <a:sym typeface="Nunito"/>
            </a:endParaRPr>
          </a:p>
          <a:p>
            <a:pPr indent="0" lvl="0" marL="0" rtl="0" algn="l">
              <a:spcBef>
                <a:spcPts val="1200"/>
              </a:spcBef>
              <a:spcAft>
                <a:spcPts val="0"/>
              </a:spcAft>
              <a:buNone/>
            </a:pPr>
            <a:r>
              <a:rPr lang="en" sz="1800">
                <a:latin typeface="Nunito"/>
                <a:ea typeface="Nunito"/>
                <a:cs typeface="Nunito"/>
                <a:sym typeface="Nunito"/>
              </a:rPr>
              <a:t>Geography/History topic which examines extreme biomes. To begin, our challenge is to design our own version of the Eden Project for Oxfordshire that we can send to the Oxford tourist board to convince them this is what they need.</a:t>
            </a:r>
            <a:endParaRPr sz="1800">
              <a:latin typeface="Nunito"/>
              <a:ea typeface="Nunito"/>
              <a:cs typeface="Nunito"/>
              <a:sym typeface="Nunito"/>
            </a:endParaRPr>
          </a:p>
          <a:p>
            <a:pPr indent="0" lvl="0" marL="0" rtl="0" algn="l">
              <a:spcBef>
                <a:spcPts val="1200"/>
              </a:spcBef>
              <a:spcAft>
                <a:spcPts val="0"/>
              </a:spcAft>
              <a:buNone/>
            </a:pPr>
            <a:r>
              <a:rPr b="1" lang="en" sz="1800" u="sng">
                <a:latin typeface="Nunito"/>
                <a:ea typeface="Nunito"/>
                <a:cs typeface="Nunito"/>
                <a:sym typeface="Nunito"/>
              </a:rPr>
              <a:t>Spring Term- Movers and Shakers: People and ideas that changed the world</a:t>
            </a:r>
            <a:endParaRPr b="1" sz="1800" u="sng">
              <a:latin typeface="Nunito"/>
              <a:ea typeface="Nunito"/>
              <a:cs typeface="Nunito"/>
              <a:sym typeface="Nunito"/>
            </a:endParaRPr>
          </a:p>
          <a:p>
            <a:pPr indent="0" lvl="0" marL="0" rtl="0" algn="l">
              <a:spcBef>
                <a:spcPts val="1200"/>
              </a:spcBef>
              <a:spcAft>
                <a:spcPts val="0"/>
              </a:spcAft>
              <a:buNone/>
            </a:pPr>
            <a:r>
              <a:rPr lang="en" sz="1800">
                <a:latin typeface="Nunito"/>
                <a:ea typeface="Nunito"/>
                <a:cs typeface="Nunito"/>
                <a:sym typeface="Nunito"/>
              </a:rPr>
              <a:t>This topic develops children’s understanding of what makes someone inspirational. We will be looking at a range of inspirational people from a variety of fields. </a:t>
            </a:r>
            <a:endParaRPr sz="1800">
              <a:latin typeface="Nunito"/>
              <a:ea typeface="Nunito"/>
              <a:cs typeface="Nunito"/>
              <a:sym typeface="Nunito"/>
            </a:endParaRPr>
          </a:p>
          <a:p>
            <a:pPr indent="0" lvl="0" marL="0" rtl="0" algn="l">
              <a:spcBef>
                <a:spcPts val="1200"/>
              </a:spcBef>
              <a:spcAft>
                <a:spcPts val="0"/>
              </a:spcAft>
              <a:buNone/>
            </a:pPr>
            <a:r>
              <a:rPr b="1" lang="en" sz="1800" u="sng">
                <a:latin typeface="Nunito"/>
                <a:ea typeface="Nunito"/>
                <a:cs typeface="Nunito"/>
                <a:sym typeface="Nunito"/>
              </a:rPr>
              <a:t>Summer Term- The Mysteries of the Maya</a:t>
            </a:r>
            <a:endParaRPr b="1" sz="1800" u="sng">
              <a:latin typeface="Nunito"/>
              <a:ea typeface="Nunito"/>
              <a:cs typeface="Nunito"/>
              <a:sym typeface="Nunito"/>
            </a:endParaRPr>
          </a:p>
          <a:p>
            <a:pPr indent="0" lvl="0" marL="0" rtl="0" algn="l">
              <a:spcBef>
                <a:spcPts val="1200"/>
              </a:spcBef>
              <a:spcAft>
                <a:spcPts val="1200"/>
              </a:spcAft>
              <a:buNone/>
            </a:pPr>
            <a:r>
              <a:rPr lang="en" sz="1800">
                <a:latin typeface="Nunito"/>
                <a:ea typeface="Nunito"/>
                <a:cs typeface="Nunito"/>
                <a:sym typeface="Nunito"/>
              </a:rPr>
              <a:t>History topic which focuses on the Maya Civilization.</a:t>
            </a:r>
            <a:endParaRPr sz="1800">
              <a:latin typeface="Nunito"/>
              <a:ea typeface="Nunito"/>
              <a:cs typeface="Nunito"/>
              <a:sym typeface="Nunito"/>
            </a:endParaRPr>
          </a:p>
        </p:txBody>
      </p:sp>
      <p:pic>
        <p:nvPicPr>
          <p:cNvPr id="155" name="Google Shape;155;p17"/>
          <p:cNvPicPr preferRelativeResize="0"/>
          <p:nvPr/>
        </p:nvPicPr>
        <p:blipFill>
          <a:blip r:embed="rId3">
            <a:alphaModFix/>
          </a:blip>
          <a:stretch>
            <a:fillRect/>
          </a:stretch>
        </p:blipFill>
        <p:spPr>
          <a:xfrm>
            <a:off x="5901923" y="1263573"/>
            <a:ext cx="2818225" cy="31322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18"/>
          <p:cNvSpPr txBox="1"/>
          <p:nvPr>
            <p:ph type="title"/>
          </p:nvPr>
        </p:nvSpPr>
        <p:spPr>
          <a:xfrm>
            <a:off x="819150" y="1598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Homework</a:t>
            </a:r>
            <a:endParaRPr/>
          </a:p>
        </p:txBody>
      </p:sp>
      <p:sp>
        <p:nvSpPr>
          <p:cNvPr id="161" name="Google Shape;161;p18"/>
          <p:cNvSpPr txBox="1"/>
          <p:nvPr/>
        </p:nvSpPr>
        <p:spPr>
          <a:xfrm>
            <a:off x="316525" y="710925"/>
            <a:ext cx="8512200" cy="40620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lang="en" sz="1600">
                <a:solidFill>
                  <a:schemeClr val="dk2"/>
                </a:solidFill>
                <a:latin typeface="Nunito"/>
                <a:ea typeface="Nunito"/>
                <a:cs typeface="Nunito"/>
                <a:sym typeface="Nunito"/>
              </a:rPr>
              <a:t>Y</a:t>
            </a:r>
            <a:r>
              <a:rPr lang="en" sz="1500">
                <a:solidFill>
                  <a:schemeClr val="dk2"/>
                </a:solidFill>
                <a:latin typeface="Nunito"/>
                <a:ea typeface="Nunito"/>
                <a:cs typeface="Nunito"/>
                <a:sym typeface="Nunito"/>
              </a:rPr>
              <a:t>our child will be given a piece of Maths, English and Spelling each week. Homework is given </a:t>
            </a:r>
            <a:r>
              <a:rPr b="1" lang="en" sz="1500">
                <a:solidFill>
                  <a:schemeClr val="dk2"/>
                </a:solidFill>
                <a:latin typeface="Nunito"/>
                <a:ea typeface="Nunito"/>
                <a:cs typeface="Nunito"/>
                <a:sym typeface="Nunito"/>
              </a:rPr>
              <a:t>every Friday</a:t>
            </a:r>
            <a:r>
              <a:rPr lang="en" sz="1500">
                <a:solidFill>
                  <a:schemeClr val="dk2"/>
                </a:solidFill>
                <a:latin typeface="Nunito"/>
                <a:ea typeface="Nunito"/>
                <a:cs typeface="Nunito"/>
                <a:sym typeface="Nunito"/>
              </a:rPr>
              <a:t> to be completed by the following </a:t>
            </a:r>
            <a:r>
              <a:rPr b="1" lang="en" sz="1500">
                <a:solidFill>
                  <a:schemeClr val="dk2"/>
                </a:solidFill>
                <a:latin typeface="Nunito"/>
                <a:ea typeface="Nunito"/>
                <a:cs typeface="Nunito"/>
                <a:sym typeface="Nunito"/>
              </a:rPr>
              <a:t>Wednesday</a:t>
            </a:r>
            <a:r>
              <a:rPr lang="en" sz="1500">
                <a:solidFill>
                  <a:schemeClr val="dk2"/>
                </a:solidFill>
                <a:latin typeface="Nunito"/>
                <a:ea typeface="Nunito"/>
                <a:cs typeface="Nunito"/>
                <a:sym typeface="Nunito"/>
              </a:rPr>
              <a:t>. We will start this in Week 2. In addition to this, we expect children to be reading daily (Reading Karate scheme) and spending 5-10 minutes on TTRS (Times Table Rock Stars). </a:t>
            </a:r>
            <a:endParaRPr sz="1500">
              <a:solidFill>
                <a:schemeClr val="dk2"/>
              </a:solidFill>
              <a:latin typeface="Nunito"/>
              <a:ea typeface="Nunito"/>
              <a:cs typeface="Nunito"/>
              <a:sym typeface="Nunito"/>
            </a:endParaRPr>
          </a:p>
          <a:p>
            <a:pPr indent="0" lvl="0" marL="0" rtl="0" algn="l">
              <a:lnSpc>
                <a:spcPct val="115000"/>
              </a:lnSpc>
              <a:spcBef>
                <a:spcPts val="1200"/>
              </a:spcBef>
              <a:spcAft>
                <a:spcPts val="0"/>
              </a:spcAft>
              <a:buNone/>
            </a:pPr>
            <a:r>
              <a:rPr lang="en" sz="1500">
                <a:solidFill>
                  <a:schemeClr val="dk2"/>
                </a:solidFill>
                <a:latin typeface="Nunito"/>
                <a:ea typeface="Nunito"/>
                <a:cs typeface="Nunito"/>
                <a:sym typeface="Nunito"/>
              </a:rPr>
              <a:t>This should be a consolidation of their learning throughout the week as we encourage children to be independent learners. We mark homework following submission. </a:t>
            </a:r>
            <a:endParaRPr sz="1500">
              <a:solidFill>
                <a:schemeClr val="dk2"/>
              </a:solidFill>
              <a:latin typeface="Nunito"/>
              <a:ea typeface="Nunito"/>
              <a:cs typeface="Nunito"/>
              <a:sym typeface="Nunito"/>
            </a:endParaRPr>
          </a:p>
          <a:p>
            <a:pPr indent="0" lvl="0" marL="0" rtl="0" algn="l">
              <a:lnSpc>
                <a:spcPct val="115000"/>
              </a:lnSpc>
              <a:spcBef>
                <a:spcPts val="1200"/>
              </a:spcBef>
              <a:spcAft>
                <a:spcPts val="0"/>
              </a:spcAft>
              <a:buNone/>
            </a:pPr>
            <a:r>
              <a:rPr lang="en" sz="1500">
                <a:solidFill>
                  <a:schemeClr val="dk2"/>
                </a:solidFill>
                <a:latin typeface="Nunito"/>
                <a:ea typeface="Nunito"/>
                <a:cs typeface="Nunito"/>
                <a:sym typeface="Nunito"/>
              </a:rPr>
              <a:t>This homework will be available online through </a:t>
            </a:r>
            <a:r>
              <a:rPr b="1" lang="en" sz="1500">
                <a:solidFill>
                  <a:schemeClr val="dk2"/>
                </a:solidFill>
                <a:latin typeface="Nunito"/>
                <a:ea typeface="Nunito"/>
                <a:cs typeface="Nunito"/>
                <a:sym typeface="Nunito"/>
              </a:rPr>
              <a:t>Google Classroom</a:t>
            </a:r>
            <a:r>
              <a:rPr lang="en" sz="1500">
                <a:solidFill>
                  <a:schemeClr val="dk2"/>
                </a:solidFill>
                <a:latin typeface="Nunito"/>
                <a:ea typeface="Nunito"/>
                <a:cs typeface="Nunito"/>
                <a:sym typeface="Nunito"/>
              </a:rPr>
              <a:t>. The children have been shown how to use GC. This allows the children to access their account both at home and within school. </a:t>
            </a:r>
            <a:endParaRPr sz="1500">
              <a:solidFill>
                <a:schemeClr val="dk2"/>
              </a:solidFill>
              <a:latin typeface="Nunito"/>
              <a:ea typeface="Nunito"/>
              <a:cs typeface="Nunito"/>
              <a:sym typeface="Nunito"/>
            </a:endParaRPr>
          </a:p>
          <a:p>
            <a:pPr indent="0" lvl="0" marL="0" rtl="0" algn="l">
              <a:lnSpc>
                <a:spcPct val="115000"/>
              </a:lnSpc>
              <a:spcBef>
                <a:spcPts val="1200"/>
              </a:spcBef>
              <a:spcAft>
                <a:spcPts val="0"/>
              </a:spcAft>
              <a:buNone/>
            </a:pPr>
            <a:r>
              <a:rPr lang="en" sz="1500">
                <a:solidFill>
                  <a:schemeClr val="dk2"/>
                </a:solidFill>
                <a:latin typeface="Nunito"/>
                <a:ea typeface="Nunito"/>
                <a:cs typeface="Nunito"/>
                <a:sym typeface="Nunito"/>
              </a:rPr>
              <a:t>Paper copies are also available on request. Link to the website below for GC.</a:t>
            </a:r>
            <a:endParaRPr sz="1500">
              <a:solidFill>
                <a:schemeClr val="dk2"/>
              </a:solidFill>
              <a:latin typeface="Nunito"/>
              <a:ea typeface="Nunito"/>
              <a:cs typeface="Nunito"/>
              <a:sym typeface="Nunito"/>
            </a:endParaRPr>
          </a:p>
          <a:p>
            <a:pPr indent="0" lvl="0" marL="0" rtl="0" algn="l">
              <a:lnSpc>
                <a:spcPct val="115000"/>
              </a:lnSpc>
              <a:spcBef>
                <a:spcPts val="1200"/>
              </a:spcBef>
              <a:spcAft>
                <a:spcPts val="0"/>
              </a:spcAft>
              <a:buNone/>
            </a:pPr>
            <a:r>
              <a:rPr lang="en" sz="1500" u="sng">
                <a:solidFill>
                  <a:schemeClr val="hlink"/>
                </a:solidFill>
                <a:latin typeface="Nunito"/>
                <a:ea typeface="Nunito"/>
                <a:cs typeface="Nunito"/>
                <a:sym typeface="Nunito"/>
                <a:hlinkClick r:id="rId3"/>
              </a:rPr>
              <a:t>https://www.windmill.oxon.sch.uk/page/?title=Google+Classroom&amp;pid=132</a:t>
            </a:r>
            <a:endParaRPr sz="1500">
              <a:solidFill>
                <a:schemeClr val="dk2"/>
              </a:solidFill>
              <a:latin typeface="Nunito"/>
              <a:ea typeface="Nunito"/>
              <a:cs typeface="Nunito"/>
              <a:sym typeface="Nunito"/>
            </a:endParaRPr>
          </a:p>
          <a:p>
            <a:pPr indent="0" lvl="0" marL="0" rtl="0" algn="l">
              <a:lnSpc>
                <a:spcPct val="115000"/>
              </a:lnSpc>
              <a:spcBef>
                <a:spcPts val="1200"/>
              </a:spcBef>
              <a:spcAft>
                <a:spcPts val="1200"/>
              </a:spcAft>
              <a:buNone/>
            </a:pPr>
            <a:r>
              <a:t/>
            </a:r>
            <a:endParaRPr sz="1100">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9"/>
          <p:cNvSpPr txBox="1"/>
          <p:nvPr>
            <p:ph type="title"/>
          </p:nvPr>
        </p:nvSpPr>
        <p:spPr>
          <a:xfrm>
            <a:off x="819150" y="3884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Reading Karate</a:t>
            </a:r>
            <a:endParaRPr/>
          </a:p>
        </p:txBody>
      </p:sp>
      <p:sp>
        <p:nvSpPr>
          <p:cNvPr id="167" name="Google Shape;167;p19"/>
          <p:cNvSpPr txBox="1"/>
          <p:nvPr>
            <p:ph idx="1" type="body"/>
          </p:nvPr>
        </p:nvSpPr>
        <p:spPr>
          <a:xfrm>
            <a:off x="4329850" y="306100"/>
            <a:ext cx="4423200" cy="2308500"/>
          </a:xfrm>
          <a:prstGeom prst="rect">
            <a:avLst/>
          </a:prstGeom>
        </p:spPr>
        <p:txBody>
          <a:bodyPr anchorCtr="0" anchor="t" bIns="91425" lIns="91425" spcFirstLastPara="1" rIns="91425" wrap="square" tIns="91425">
            <a:normAutofit lnSpcReduction="10000"/>
          </a:bodyPr>
          <a:lstStyle/>
          <a:p>
            <a:pPr indent="0" lvl="0" marL="0" rtl="0" algn="l">
              <a:spcBef>
                <a:spcPts val="0"/>
              </a:spcBef>
              <a:spcAft>
                <a:spcPts val="1200"/>
              </a:spcAft>
              <a:buNone/>
            </a:pPr>
            <a:r>
              <a:rPr lang="en" sz="1800">
                <a:latin typeface="Nunito"/>
                <a:ea typeface="Nunito"/>
                <a:cs typeface="Nunito"/>
                <a:sym typeface="Nunito"/>
              </a:rPr>
              <a:t>In addition to the homework, it is expected that your child reads daily. </a:t>
            </a:r>
            <a:r>
              <a:rPr b="1" lang="en" sz="1800">
                <a:latin typeface="Nunito"/>
                <a:ea typeface="Nunito"/>
                <a:cs typeface="Nunito"/>
                <a:sym typeface="Nunito"/>
              </a:rPr>
              <a:t>Reading Karate</a:t>
            </a:r>
            <a:r>
              <a:rPr lang="en" sz="1800">
                <a:latin typeface="Nunito"/>
                <a:ea typeface="Nunito"/>
                <a:cs typeface="Nunito"/>
                <a:sym typeface="Nunito"/>
              </a:rPr>
              <a:t>  is our reading incentive scheme where children are rewarded with different colour wristbands according to how often they spend reading. </a:t>
            </a:r>
            <a:endParaRPr/>
          </a:p>
        </p:txBody>
      </p:sp>
      <p:pic>
        <p:nvPicPr>
          <p:cNvPr id="168" name="Google Shape;168;p19"/>
          <p:cNvPicPr preferRelativeResize="0"/>
          <p:nvPr/>
        </p:nvPicPr>
        <p:blipFill>
          <a:blip r:embed="rId3">
            <a:alphaModFix/>
          </a:blip>
          <a:stretch>
            <a:fillRect/>
          </a:stretch>
        </p:blipFill>
        <p:spPr>
          <a:xfrm>
            <a:off x="304800" y="1114400"/>
            <a:ext cx="3862437" cy="3495700"/>
          </a:xfrm>
          <a:prstGeom prst="rect">
            <a:avLst/>
          </a:prstGeom>
          <a:noFill/>
          <a:ln>
            <a:noFill/>
          </a:ln>
        </p:spPr>
      </p:pic>
      <p:pic>
        <p:nvPicPr>
          <p:cNvPr id="169" name="Google Shape;169;p19"/>
          <p:cNvPicPr preferRelativeResize="0"/>
          <p:nvPr/>
        </p:nvPicPr>
        <p:blipFill>
          <a:blip r:embed="rId4">
            <a:alphaModFix/>
          </a:blip>
          <a:stretch>
            <a:fillRect/>
          </a:stretch>
        </p:blipFill>
        <p:spPr>
          <a:xfrm>
            <a:off x="4105275" y="2614613"/>
            <a:ext cx="4743450" cy="22002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20"/>
          <p:cNvSpPr txBox="1"/>
          <p:nvPr>
            <p:ph type="title"/>
          </p:nvPr>
        </p:nvSpPr>
        <p:spPr>
          <a:xfrm>
            <a:off x="819150" y="2360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Interventions</a:t>
            </a:r>
            <a:endParaRPr/>
          </a:p>
        </p:txBody>
      </p:sp>
      <p:sp>
        <p:nvSpPr>
          <p:cNvPr id="175" name="Google Shape;175;p20"/>
          <p:cNvSpPr txBox="1"/>
          <p:nvPr/>
        </p:nvSpPr>
        <p:spPr>
          <a:xfrm>
            <a:off x="316525" y="939525"/>
            <a:ext cx="8512200" cy="1736100"/>
          </a:xfrm>
          <a:prstGeom prst="rect">
            <a:avLst/>
          </a:prstGeom>
          <a:noFill/>
          <a:ln>
            <a:noFill/>
          </a:ln>
        </p:spPr>
        <p:txBody>
          <a:bodyPr anchorCtr="0" anchor="t" bIns="91425" lIns="91425" spcFirstLastPara="1" rIns="91425" wrap="square" tIns="91425">
            <a:spAutoFit/>
          </a:bodyPr>
          <a:lstStyle/>
          <a:p>
            <a:pPr indent="-342900" lvl="0" marL="457200" rtl="0" algn="l">
              <a:lnSpc>
                <a:spcPct val="115000"/>
              </a:lnSpc>
              <a:spcBef>
                <a:spcPts val="0"/>
              </a:spcBef>
              <a:spcAft>
                <a:spcPts val="0"/>
              </a:spcAft>
              <a:buSzPts val="1800"/>
              <a:buFont typeface="Nunito"/>
              <a:buChar char="●"/>
            </a:pPr>
            <a:r>
              <a:rPr lang="en" sz="1800">
                <a:latin typeface="Nunito"/>
                <a:ea typeface="Nunito"/>
                <a:cs typeface="Nunito"/>
                <a:sym typeface="Nunito"/>
              </a:rPr>
              <a:t>Targeted</a:t>
            </a:r>
            <a:r>
              <a:rPr lang="en" sz="1800">
                <a:latin typeface="Nunito"/>
                <a:ea typeface="Nunito"/>
                <a:cs typeface="Nunito"/>
                <a:sym typeface="Nunito"/>
              </a:rPr>
              <a:t> adult support takes place within the classroom, as required. </a:t>
            </a:r>
            <a:endParaRPr b="1" sz="1800">
              <a:latin typeface="Nunito"/>
              <a:ea typeface="Nunito"/>
              <a:cs typeface="Nunito"/>
              <a:sym typeface="Nunito"/>
            </a:endParaRPr>
          </a:p>
          <a:p>
            <a:pPr indent="-342900" lvl="0" marL="457200" rtl="0" algn="l">
              <a:lnSpc>
                <a:spcPct val="115000"/>
              </a:lnSpc>
              <a:spcBef>
                <a:spcPts val="0"/>
              </a:spcBef>
              <a:spcAft>
                <a:spcPts val="0"/>
              </a:spcAft>
              <a:buSzPts val="1800"/>
              <a:buFont typeface="Nunito"/>
              <a:buChar char="●"/>
            </a:pPr>
            <a:r>
              <a:rPr lang="en" sz="1800">
                <a:latin typeface="Nunito"/>
                <a:ea typeface="Nunito"/>
                <a:cs typeface="Nunito"/>
                <a:sym typeface="Nunito"/>
              </a:rPr>
              <a:t>Selected children will have one to one reading sessions with adults.</a:t>
            </a:r>
            <a:endParaRPr sz="1800">
              <a:latin typeface="Nunito"/>
              <a:ea typeface="Nunito"/>
              <a:cs typeface="Nunito"/>
              <a:sym typeface="Nunito"/>
            </a:endParaRPr>
          </a:p>
          <a:p>
            <a:pPr indent="-342900" lvl="0" marL="457200" rtl="0" algn="l">
              <a:lnSpc>
                <a:spcPct val="115000"/>
              </a:lnSpc>
              <a:spcBef>
                <a:spcPts val="0"/>
              </a:spcBef>
              <a:spcAft>
                <a:spcPts val="0"/>
              </a:spcAft>
              <a:buSzPts val="1800"/>
              <a:buFont typeface="Nunito"/>
              <a:buChar char="●"/>
            </a:pPr>
            <a:r>
              <a:rPr lang="en" sz="1800">
                <a:latin typeface="Nunito"/>
                <a:ea typeface="Nunito"/>
                <a:cs typeface="Nunito"/>
                <a:sym typeface="Nunito"/>
              </a:rPr>
              <a:t>There will also be booster groups in the afternoons.</a:t>
            </a:r>
            <a:endParaRPr sz="1800">
              <a:latin typeface="Nunito"/>
              <a:ea typeface="Nunito"/>
              <a:cs typeface="Nunito"/>
              <a:sym typeface="Nunito"/>
            </a:endParaRPr>
          </a:p>
          <a:p>
            <a:pPr indent="-342900" lvl="0" marL="457200" rtl="0" algn="l">
              <a:lnSpc>
                <a:spcPct val="115000"/>
              </a:lnSpc>
              <a:spcBef>
                <a:spcPts val="0"/>
              </a:spcBef>
              <a:spcAft>
                <a:spcPts val="0"/>
              </a:spcAft>
              <a:buSzPts val="1800"/>
              <a:buFont typeface="Nunito"/>
              <a:buChar char="●"/>
            </a:pPr>
            <a:r>
              <a:rPr lang="en" sz="1800">
                <a:latin typeface="Nunito"/>
                <a:ea typeface="Nunito"/>
                <a:cs typeface="Nunito"/>
                <a:sym typeface="Nunito"/>
              </a:rPr>
              <a:t>Extra support with class teachers will take place during registration and assembly times.</a:t>
            </a:r>
            <a:endParaRPr sz="1800">
              <a:latin typeface="Nunito"/>
              <a:ea typeface="Nunito"/>
              <a:cs typeface="Nunito"/>
              <a:sym typeface="Nunito"/>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21"/>
          <p:cNvSpPr txBox="1"/>
          <p:nvPr>
            <p:ph type="title"/>
          </p:nvPr>
        </p:nvSpPr>
        <p:spPr>
          <a:xfrm>
            <a:off x="819150" y="2360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SATS</a:t>
            </a:r>
            <a:endParaRPr/>
          </a:p>
        </p:txBody>
      </p:sp>
      <p:sp>
        <p:nvSpPr>
          <p:cNvPr id="181" name="Google Shape;181;p21"/>
          <p:cNvSpPr txBox="1"/>
          <p:nvPr>
            <p:ph idx="1" type="body"/>
          </p:nvPr>
        </p:nvSpPr>
        <p:spPr>
          <a:xfrm>
            <a:off x="450425" y="844900"/>
            <a:ext cx="8310900" cy="3735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600">
                <a:latin typeface="Nunito"/>
                <a:ea typeface="Nunito"/>
                <a:cs typeface="Nunito"/>
                <a:sym typeface="Nunito"/>
              </a:rPr>
              <a:t>SATs- </a:t>
            </a:r>
            <a:r>
              <a:rPr b="1" lang="en" sz="1900">
                <a:latin typeface="Nunito"/>
                <a:ea typeface="Nunito"/>
                <a:cs typeface="Nunito"/>
                <a:sym typeface="Nunito"/>
              </a:rPr>
              <a:t>Monday 11th May- Thursday 14th May</a:t>
            </a:r>
            <a:endParaRPr b="1" sz="1900">
              <a:latin typeface="Nunito"/>
              <a:ea typeface="Nunito"/>
              <a:cs typeface="Nunito"/>
              <a:sym typeface="Nunito"/>
            </a:endParaRPr>
          </a:p>
          <a:p>
            <a:pPr indent="-330200" lvl="0" marL="457200" rtl="0" algn="l">
              <a:spcBef>
                <a:spcPts val="1200"/>
              </a:spcBef>
              <a:spcAft>
                <a:spcPts val="0"/>
              </a:spcAft>
              <a:buSzPts val="1600"/>
              <a:buFont typeface="Nunito"/>
              <a:buChar char="●"/>
            </a:pPr>
            <a:r>
              <a:rPr lang="en" sz="1600">
                <a:latin typeface="Nunito"/>
                <a:ea typeface="Nunito"/>
                <a:cs typeface="Nunito"/>
                <a:sym typeface="Nunito"/>
              </a:rPr>
              <a:t>Maths: One Arithmetic- 30 mins, 2 x Reasoning papers - 40 minutes.</a:t>
            </a:r>
            <a:endParaRPr sz="1600">
              <a:latin typeface="Nunito"/>
              <a:ea typeface="Nunito"/>
              <a:cs typeface="Nunito"/>
              <a:sym typeface="Nunito"/>
            </a:endParaRPr>
          </a:p>
          <a:p>
            <a:pPr indent="-330200" lvl="0" marL="457200" rtl="0" algn="l">
              <a:spcBef>
                <a:spcPts val="0"/>
              </a:spcBef>
              <a:spcAft>
                <a:spcPts val="0"/>
              </a:spcAft>
              <a:buSzPts val="1600"/>
              <a:buFont typeface="Nunito"/>
              <a:buChar char="●"/>
            </a:pPr>
            <a:r>
              <a:rPr lang="en" sz="1600">
                <a:latin typeface="Nunito"/>
                <a:ea typeface="Nunito"/>
                <a:cs typeface="Nunito"/>
                <a:sym typeface="Nunito"/>
              </a:rPr>
              <a:t>SPAG- The children will be tested on their spelling and </a:t>
            </a:r>
            <a:r>
              <a:rPr lang="en" sz="1600">
                <a:latin typeface="Nunito"/>
                <a:ea typeface="Nunito"/>
                <a:cs typeface="Nunito"/>
                <a:sym typeface="Nunito"/>
              </a:rPr>
              <a:t>knowledge</a:t>
            </a:r>
            <a:r>
              <a:rPr lang="en" sz="1600">
                <a:latin typeface="Nunito"/>
                <a:ea typeface="Nunito"/>
                <a:cs typeface="Nunito"/>
                <a:sym typeface="Nunito"/>
              </a:rPr>
              <a:t> of punctuation and grammar. One spelling test- 20 words, one SPAG test- 45 minutes </a:t>
            </a:r>
            <a:endParaRPr sz="1600">
              <a:latin typeface="Nunito"/>
              <a:ea typeface="Nunito"/>
              <a:cs typeface="Nunito"/>
              <a:sym typeface="Nunito"/>
            </a:endParaRPr>
          </a:p>
          <a:p>
            <a:pPr indent="-330200" lvl="0" marL="457200" rtl="0" algn="l">
              <a:spcBef>
                <a:spcPts val="0"/>
              </a:spcBef>
              <a:spcAft>
                <a:spcPts val="0"/>
              </a:spcAft>
              <a:buSzPts val="1600"/>
              <a:buFont typeface="Nunito"/>
              <a:buChar char="●"/>
            </a:pPr>
            <a:r>
              <a:rPr lang="en" sz="1600">
                <a:latin typeface="Nunito"/>
                <a:ea typeface="Nunito"/>
                <a:cs typeface="Nunito"/>
                <a:sym typeface="Nunito"/>
              </a:rPr>
              <a:t>Reading test- 1 hour. </a:t>
            </a:r>
            <a:endParaRPr sz="1600">
              <a:latin typeface="Nunito"/>
              <a:ea typeface="Nunito"/>
              <a:cs typeface="Nunito"/>
              <a:sym typeface="Nunito"/>
            </a:endParaRPr>
          </a:p>
          <a:p>
            <a:pPr indent="-330200" lvl="0" marL="457200" rtl="0" algn="l">
              <a:spcBef>
                <a:spcPts val="0"/>
              </a:spcBef>
              <a:spcAft>
                <a:spcPts val="0"/>
              </a:spcAft>
              <a:buSzPts val="1600"/>
              <a:buFont typeface="Nunito"/>
              <a:buChar char="●"/>
            </a:pPr>
            <a:r>
              <a:rPr lang="en" sz="1600">
                <a:latin typeface="Nunito"/>
                <a:ea typeface="Nunito"/>
                <a:cs typeface="Nunito"/>
                <a:sym typeface="Nunito"/>
              </a:rPr>
              <a:t>Writing is teacher assessed and in order to achieve ‘Working at expected level’ or ‘ARE’ your child must meet 100% of the objectives. </a:t>
            </a:r>
            <a:endParaRPr sz="1600">
              <a:latin typeface="Nunito"/>
              <a:ea typeface="Nunito"/>
              <a:cs typeface="Nunito"/>
              <a:sym typeface="Nunito"/>
            </a:endParaRPr>
          </a:p>
          <a:p>
            <a:pPr indent="-330200" lvl="0" marL="457200" rtl="0" algn="l">
              <a:spcBef>
                <a:spcPts val="0"/>
              </a:spcBef>
              <a:spcAft>
                <a:spcPts val="0"/>
              </a:spcAft>
              <a:buSzPts val="1600"/>
              <a:buFont typeface="Nunito"/>
              <a:buChar char="●"/>
            </a:pPr>
            <a:r>
              <a:rPr lang="en" sz="1600">
                <a:latin typeface="Nunito"/>
                <a:ea typeface="Nunito"/>
                <a:cs typeface="Nunito"/>
                <a:sym typeface="Nunito"/>
              </a:rPr>
              <a:t>Science is also teacher assessed and takes into account children’s scientific knowledge and their ability to work scientifically.  </a:t>
            </a:r>
            <a:endParaRPr sz="1600">
              <a:latin typeface="Nunito"/>
              <a:ea typeface="Nunito"/>
              <a:cs typeface="Nunito"/>
              <a:sym typeface="Nunito"/>
            </a:endParaRPr>
          </a:p>
          <a:p>
            <a:pPr indent="0" lvl="0" marL="0" rtl="0" algn="l">
              <a:spcBef>
                <a:spcPts val="1200"/>
              </a:spcBef>
              <a:spcAft>
                <a:spcPts val="1200"/>
              </a:spcAft>
              <a:buNone/>
            </a:pPr>
            <a:r>
              <a:rPr b="1" lang="en" sz="1600">
                <a:latin typeface="Nunito"/>
                <a:ea typeface="Nunito"/>
                <a:cs typeface="Nunito"/>
                <a:sym typeface="Nunito"/>
              </a:rPr>
              <a:t>Could we ask that previous SATs papers are not tested at home as we use these throughout the year for assessment- we’ve had tutors using them in the past.</a:t>
            </a:r>
            <a:endParaRPr b="1" sz="1600">
              <a:latin typeface="Nunito"/>
              <a:ea typeface="Nunito"/>
              <a:cs typeface="Nunito"/>
              <a:sym typeface="Nunito"/>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22"/>
          <p:cNvSpPr txBox="1"/>
          <p:nvPr>
            <p:ph type="title"/>
          </p:nvPr>
        </p:nvSpPr>
        <p:spPr>
          <a:xfrm>
            <a:off x="819150" y="2360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Kilvrough- 22nd to 26th June</a:t>
            </a:r>
            <a:endParaRPr/>
          </a:p>
        </p:txBody>
      </p:sp>
      <p:sp>
        <p:nvSpPr>
          <p:cNvPr id="187" name="Google Shape;187;p22"/>
          <p:cNvSpPr txBox="1"/>
          <p:nvPr>
            <p:ph idx="1" type="body"/>
          </p:nvPr>
        </p:nvSpPr>
        <p:spPr>
          <a:xfrm>
            <a:off x="209550" y="834150"/>
            <a:ext cx="5612100" cy="4233300"/>
          </a:xfrm>
          <a:prstGeom prst="rect">
            <a:avLst/>
          </a:prstGeom>
        </p:spPr>
        <p:txBody>
          <a:bodyPr anchorCtr="0" anchor="t" bIns="91425" lIns="91425" spcFirstLastPara="1" rIns="91425" wrap="square" tIns="91425">
            <a:normAutofit fontScale="92500" lnSpcReduction="10000"/>
          </a:bodyPr>
          <a:lstStyle/>
          <a:p>
            <a:pPr indent="-334327" lvl="0" marL="457200" rtl="0" algn="l">
              <a:spcBef>
                <a:spcPts val="0"/>
              </a:spcBef>
              <a:spcAft>
                <a:spcPts val="0"/>
              </a:spcAft>
              <a:buSzPct val="100000"/>
              <a:buFont typeface="Nunito"/>
              <a:buChar char="●"/>
            </a:pPr>
            <a:r>
              <a:rPr lang="en" sz="1800">
                <a:latin typeface="Nunito"/>
                <a:ea typeface="Nunito"/>
                <a:cs typeface="Nunito"/>
                <a:sym typeface="Nunito"/>
              </a:rPr>
              <a:t>Kilvrough is a converted Georgian Manor House located in South Wales.</a:t>
            </a:r>
            <a:endParaRPr sz="1800">
              <a:latin typeface="Nunito"/>
              <a:ea typeface="Nunito"/>
              <a:cs typeface="Nunito"/>
              <a:sym typeface="Nunito"/>
            </a:endParaRPr>
          </a:p>
          <a:p>
            <a:pPr indent="-334327" lvl="0" marL="457200" rtl="0" algn="l">
              <a:spcBef>
                <a:spcPts val="0"/>
              </a:spcBef>
              <a:spcAft>
                <a:spcPts val="0"/>
              </a:spcAft>
              <a:buSzPct val="100000"/>
              <a:buFont typeface="Nunito"/>
              <a:buChar char="●"/>
            </a:pPr>
            <a:r>
              <a:rPr lang="en" sz="1800">
                <a:latin typeface="Nunito"/>
                <a:ea typeface="Nunito"/>
                <a:cs typeface="Nunito"/>
                <a:sym typeface="Nunito"/>
              </a:rPr>
              <a:t>It is a brilliant opportunity to make fantastic memories and </a:t>
            </a:r>
            <a:r>
              <a:rPr lang="en" sz="1800">
                <a:latin typeface="Nunito"/>
                <a:ea typeface="Nunito"/>
                <a:cs typeface="Nunito"/>
                <a:sym typeface="Nunito"/>
              </a:rPr>
              <a:t>develop</a:t>
            </a:r>
            <a:r>
              <a:rPr lang="en" sz="1800">
                <a:latin typeface="Nunito"/>
                <a:ea typeface="Nunito"/>
                <a:cs typeface="Nunito"/>
                <a:sym typeface="Nunito"/>
              </a:rPr>
              <a:t> key skills which will benefit them in their transition to </a:t>
            </a:r>
            <a:r>
              <a:rPr lang="en" sz="1800">
                <a:latin typeface="Nunito"/>
                <a:ea typeface="Nunito"/>
                <a:cs typeface="Nunito"/>
                <a:sym typeface="Nunito"/>
              </a:rPr>
              <a:t>secondary</a:t>
            </a:r>
            <a:r>
              <a:rPr lang="en" sz="1800">
                <a:latin typeface="Nunito"/>
                <a:ea typeface="Nunito"/>
                <a:cs typeface="Nunito"/>
                <a:sym typeface="Nunito"/>
              </a:rPr>
              <a:t> school.</a:t>
            </a:r>
            <a:endParaRPr sz="1800">
              <a:latin typeface="Nunito"/>
              <a:ea typeface="Nunito"/>
              <a:cs typeface="Nunito"/>
              <a:sym typeface="Nunito"/>
            </a:endParaRPr>
          </a:p>
          <a:p>
            <a:pPr indent="-334327" lvl="0" marL="457200" rtl="0" algn="l">
              <a:spcBef>
                <a:spcPts val="0"/>
              </a:spcBef>
              <a:spcAft>
                <a:spcPts val="0"/>
              </a:spcAft>
              <a:buSzPct val="100000"/>
              <a:buFont typeface="Nunito"/>
              <a:buChar char="●"/>
            </a:pPr>
            <a:r>
              <a:rPr lang="en" sz="1800">
                <a:latin typeface="Nunito"/>
                <a:ea typeface="Nunito"/>
                <a:cs typeface="Nunito"/>
                <a:sym typeface="Nunito"/>
              </a:rPr>
              <a:t>Gives children a chance to try new activities and sports in a safe environment with trained and dedicated instructors. </a:t>
            </a:r>
            <a:endParaRPr sz="1800">
              <a:latin typeface="Nunito"/>
              <a:ea typeface="Nunito"/>
              <a:cs typeface="Nunito"/>
              <a:sym typeface="Nunito"/>
            </a:endParaRPr>
          </a:p>
          <a:p>
            <a:pPr indent="0" lvl="0" marL="0" rtl="0" algn="l">
              <a:spcBef>
                <a:spcPts val="1200"/>
              </a:spcBef>
              <a:spcAft>
                <a:spcPts val="1200"/>
              </a:spcAft>
              <a:buNone/>
            </a:pPr>
            <a:r>
              <a:rPr lang="en" sz="1800">
                <a:latin typeface="Nunito"/>
                <a:ea typeface="Nunito"/>
                <a:cs typeface="Nunito"/>
                <a:sym typeface="Nunito"/>
              </a:rPr>
              <a:t>There will be a Kilvrough </a:t>
            </a:r>
            <a:r>
              <a:rPr lang="en" sz="1800">
                <a:latin typeface="Nunito"/>
                <a:ea typeface="Nunito"/>
                <a:cs typeface="Nunito"/>
                <a:sym typeface="Nunito"/>
              </a:rPr>
              <a:t>meeting</a:t>
            </a:r>
            <a:r>
              <a:rPr lang="en" sz="1800">
                <a:latin typeface="Nunito"/>
                <a:ea typeface="Nunito"/>
                <a:cs typeface="Nunito"/>
                <a:sym typeface="Nunito"/>
              </a:rPr>
              <a:t> for parents later in the year and information regarding the trip will be shared in the near future- letters on payment/kit lists/medical forms. The cost of this trip will be around £375, however financial concerns should never be a barrier to your child coming on the trip. </a:t>
            </a:r>
            <a:endParaRPr sz="1800">
              <a:latin typeface="Nunito"/>
              <a:ea typeface="Nunito"/>
              <a:cs typeface="Nunito"/>
              <a:sym typeface="Nunito"/>
            </a:endParaRPr>
          </a:p>
        </p:txBody>
      </p:sp>
      <p:pic>
        <p:nvPicPr>
          <p:cNvPr id="188" name="Google Shape;188;p22"/>
          <p:cNvPicPr preferRelativeResize="0"/>
          <p:nvPr/>
        </p:nvPicPr>
        <p:blipFill>
          <a:blip r:embed="rId3">
            <a:alphaModFix/>
          </a:blip>
          <a:stretch>
            <a:fillRect/>
          </a:stretch>
        </p:blipFill>
        <p:spPr>
          <a:xfrm>
            <a:off x="6068405" y="338150"/>
            <a:ext cx="2686650" cy="3196025"/>
          </a:xfrm>
          <a:prstGeom prst="rect">
            <a:avLst/>
          </a:prstGeom>
          <a:noFill/>
          <a:ln>
            <a:noFill/>
          </a:ln>
        </p:spPr>
      </p:pic>
      <p:pic>
        <p:nvPicPr>
          <p:cNvPr id="189" name="Google Shape;189;p22"/>
          <p:cNvPicPr preferRelativeResize="0"/>
          <p:nvPr/>
        </p:nvPicPr>
        <p:blipFill>
          <a:blip r:embed="rId4">
            <a:alphaModFix/>
          </a:blip>
          <a:stretch>
            <a:fillRect/>
          </a:stretch>
        </p:blipFill>
        <p:spPr>
          <a:xfrm>
            <a:off x="5969375" y="3617400"/>
            <a:ext cx="2888875" cy="12117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23"/>
          <p:cNvSpPr txBox="1"/>
          <p:nvPr>
            <p:ph type="title"/>
          </p:nvPr>
        </p:nvSpPr>
        <p:spPr>
          <a:xfrm>
            <a:off x="819150" y="2360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Science Oxford Trip</a:t>
            </a:r>
            <a:endParaRPr/>
          </a:p>
        </p:txBody>
      </p:sp>
      <p:sp>
        <p:nvSpPr>
          <p:cNvPr id="195" name="Google Shape;195;p23"/>
          <p:cNvSpPr txBox="1"/>
          <p:nvPr/>
        </p:nvSpPr>
        <p:spPr>
          <a:xfrm>
            <a:off x="429575" y="782925"/>
            <a:ext cx="8297400" cy="3570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500">
                <a:latin typeface="Nunito"/>
                <a:ea typeface="Nunito"/>
                <a:cs typeface="Nunito"/>
                <a:sym typeface="Nunito"/>
              </a:rPr>
              <a:t>We have organised a Year 6 trip to the Science Oxford -  the trip will take place on</a:t>
            </a:r>
            <a:r>
              <a:rPr lang="en" sz="1500">
                <a:highlight>
                  <a:schemeClr val="dk1"/>
                </a:highlight>
                <a:latin typeface="Nunito"/>
                <a:ea typeface="Nunito"/>
                <a:cs typeface="Nunito"/>
                <a:sym typeface="Nunito"/>
              </a:rPr>
              <a:t> Friday 10th October.</a:t>
            </a:r>
            <a:r>
              <a:rPr lang="en" sz="1500">
                <a:latin typeface="Nunito"/>
                <a:ea typeface="Nunito"/>
                <a:cs typeface="Nunito"/>
                <a:sym typeface="Nunito"/>
              </a:rPr>
              <a:t> </a:t>
            </a:r>
            <a:endParaRPr sz="1500">
              <a:latin typeface="Nunito"/>
              <a:ea typeface="Nunito"/>
              <a:cs typeface="Nunito"/>
              <a:sym typeface="Nunito"/>
            </a:endParaRPr>
          </a:p>
          <a:p>
            <a:pPr indent="0" lvl="0" marL="0" rtl="0" algn="l">
              <a:spcBef>
                <a:spcPts val="0"/>
              </a:spcBef>
              <a:spcAft>
                <a:spcPts val="0"/>
              </a:spcAft>
              <a:buNone/>
            </a:pPr>
            <a:r>
              <a:t/>
            </a:r>
            <a:endParaRPr sz="1500">
              <a:latin typeface="Nunito"/>
              <a:ea typeface="Nunito"/>
              <a:cs typeface="Nunito"/>
              <a:sym typeface="Nunito"/>
            </a:endParaRPr>
          </a:p>
          <a:p>
            <a:pPr indent="0" lvl="0" marL="0" rtl="0" algn="l">
              <a:spcBef>
                <a:spcPts val="0"/>
              </a:spcBef>
              <a:spcAft>
                <a:spcPts val="0"/>
              </a:spcAft>
              <a:buNone/>
            </a:pPr>
            <a:r>
              <a:rPr lang="en" sz="1500">
                <a:latin typeface="Nunito"/>
                <a:ea typeface="Nunito"/>
                <a:cs typeface="Nunito"/>
                <a:sym typeface="Nunito"/>
              </a:rPr>
              <a:t>On the day we will be leaving school in the morning to arrive at 9.45am. We will be back at Windmill before the end of the school day, therefore dropping off and collecting your child will be as normal at 8.40am and 3:10pm.</a:t>
            </a:r>
            <a:endParaRPr sz="1500">
              <a:latin typeface="Nunito"/>
              <a:ea typeface="Nunito"/>
              <a:cs typeface="Nunito"/>
              <a:sym typeface="Nunito"/>
            </a:endParaRPr>
          </a:p>
          <a:p>
            <a:pPr indent="0" lvl="0" marL="0" rtl="0" algn="l">
              <a:spcBef>
                <a:spcPts val="0"/>
              </a:spcBef>
              <a:spcAft>
                <a:spcPts val="0"/>
              </a:spcAft>
              <a:buNone/>
            </a:pPr>
            <a:r>
              <a:t/>
            </a:r>
            <a:endParaRPr sz="1500">
              <a:latin typeface="Nunito"/>
              <a:ea typeface="Nunito"/>
              <a:cs typeface="Nunito"/>
              <a:sym typeface="Nunito"/>
            </a:endParaRPr>
          </a:p>
          <a:p>
            <a:pPr indent="0" lvl="0" marL="0" rtl="0" algn="l">
              <a:spcBef>
                <a:spcPts val="1200"/>
              </a:spcBef>
              <a:spcAft>
                <a:spcPts val="0"/>
              </a:spcAft>
              <a:buNone/>
            </a:pPr>
            <a:r>
              <a:rPr lang="en" sz="1500">
                <a:latin typeface="Nunito"/>
                <a:ea typeface="Nunito"/>
                <a:cs typeface="Nunito"/>
                <a:sym typeface="Nunito"/>
              </a:rPr>
              <a:t>Children will need to bring a packed lunch. If you have registered with the office for your child to have a benefits-related free school meal, a packed lunch will be provided by the school. </a:t>
            </a:r>
            <a:endParaRPr sz="1500">
              <a:latin typeface="Nunito"/>
              <a:ea typeface="Nunito"/>
              <a:cs typeface="Nunito"/>
              <a:sym typeface="Nunito"/>
            </a:endParaRPr>
          </a:p>
          <a:p>
            <a:pPr indent="0" lvl="0" marL="0" rtl="0" algn="l">
              <a:spcBef>
                <a:spcPts val="1200"/>
              </a:spcBef>
              <a:spcAft>
                <a:spcPts val="0"/>
              </a:spcAft>
              <a:buNone/>
            </a:pPr>
            <a:r>
              <a:t/>
            </a:r>
            <a:endParaRPr sz="1500">
              <a:latin typeface="Nunito"/>
              <a:ea typeface="Nunito"/>
              <a:cs typeface="Nunito"/>
              <a:sym typeface="Nunito"/>
            </a:endParaRPr>
          </a:p>
          <a:p>
            <a:pPr indent="0" lvl="0" marL="0" rtl="0" algn="l">
              <a:spcBef>
                <a:spcPts val="1200"/>
              </a:spcBef>
              <a:spcAft>
                <a:spcPts val="0"/>
              </a:spcAft>
              <a:buNone/>
            </a:pPr>
            <a:r>
              <a:rPr b="1" lang="en" sz="1500">
                <a:latin typeface="Nunito"/>
                <a:ea typeface="Nunito"/>
                <a:cs typeface="Nunito"/>
                <a:sym typeface="Nunito"/>
              </a:rPr>
              <a:t>Other trips coming up- letters will be sent out at a later date. </a:t>
            </a:r>
            <a:endParaRPr b="1" sz="1500">
              <a:latin typeface="Nunito"/>
              <a:ea typeface="Nunito"/>
              <a:cs typeface="Nunito"/>
              <a:sym typeface="Nunito"/>
            </a:endParaRPr>
          </a:p>
          <a:p>
            <a:pPr indent="0" lvl="0" marL="0" rtl="0" algn="l">
              <a:spcBef>
                <a:spcPts val="1200"/>
              </a:spcBef>
              <a:spcAft>
                <a:spcPts val="1200"/>
              </a:spcAft>
              <a:buNone/>
            </a:pPr>
            <a:r>
              <a:rPr b="1" lang="en" sz="1500">
                <a:latin typeface="Nunito"/>
                <a:ea typeface="Nunito"/>
                <a:cs typeface="Nunito"/>
                <a:sym typeface="Nunito"/>
              </a:rPr>
              <a:t>IMPS training at the Radcliffe Hospital. </a:t>
            </a:r>
            <a:r>
              <a:rPr b="1" lang="en" sz="1500">
                <a:latin typeface="Nunito"/>
                <a:ea typeface="Nunito"/>
                <a:cs typeface="Nunito"/>
                <a:sym typeface="Nunito"/>
              </a:rPr>
              <a:t> </a:t>
            </a:r>
            <a:endParaRPr b="1" sz="1500">
              <a:latin typeface="Nunito"/>
              <a:ea typeface="Nunito"/>
              <a:cs typeface="Nunito"/>
              <a:sym typeface="Nunito"/>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24"/>
          <p:cNvSpPr txBox="1"/>
          <p:nvPr>
            <p:ph type="title"/>
          </p:nvPr>
        </p:nvSpPr>
        <p:spPr>
          <a:xfrm>
            <a:off x="819150" y="236000"/>
            <a:ext cx="7505700" cy="954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a:t>Communication</a:t>
            </a:r>
            <a:endParaRPr/>
          </a:p>
        </p:txBody>
      </p:sp>
      <p:sp>
        <p:nvSpPr>
          <p:cNvPr id="201" name="Google Shape;201;p24"/>
          <p:cNvSpPr txBox="1"/>
          <p:nvPr/>
        </p:nvSpPr>
        <p:spPr>
          <a:xfrm>
            <a:off x="373050" y="885625"/>
            <a:ext cx="8173200" cy="4032900"/>
          </a:xfrm>
          <a:prstGeom prst="rect">
            <a:avLst/>
          </a:prstGeom>
          <a:noFill/>
          <a:ln>
            <a:noFill/>
          </a:ln>
        </p:spPr>
        <p:txBody>
          <a:bodyPr anchorCtr="0" anchor="t" bIns="91425" lIns="91425" spcFirstLastPara="1" rIns="91425" wrap="square" tIns="91425">
            <a:spAutoFit/>
          </a:bodyPr>
          <a:lstStyle/>
          <a:p>
            <a:pPr indent="0" lvl="0" marL="0" rtl="0" algn="l">
              <a:lnSpc>
                <a:spcPct val="90000"/>
              </a:lnSpc>
              <a:spcBef>
                <a:spcPts val="1000"/>
              </a:spcBef>
              <a:spcAft>
                <a:spcPts val="0"/>
              </a:spcAft>
              <a:buNone/>
            </a:pPr>
            <a:r>
              <a:rPr lang="en" sz="2000">
                <a:latin typeface="Nunito"/>
                <a:ea typeface="Nunito"/>
                <a:cs typeface="Nunito"/>
                <a:sym typeface="Nunito"/>
              </a:rPr>
              <a:t>Termly provision maps will be shared through the website, as will important events and key dates.</a:t>
            </a:r>
            <a:endParaRPr sz="2000">
              <a:latin typeface="Nunito"/>
              <a:ea typeface="Nunito"/>
              <a:cs typeface="Nunito"/>
              <a:sym typeface="Nunito"/>
            </a:endParaRPr>
          </a:p>
          <a:p>
            <a:pPr indent="0" lvl="0" marL="0" rtl="0" algn="l">
              <a:lnSpc>
                <a:spcPct val="90000"/>
              </a:lnSpc>
              <a:spcBef>
                <a:spcPts val="1000"/>
              </a:spcBef>
              <a:spcAft>
                <a:spcPts val="0"/>
              </a:spcAft>
              <a:buNone/>
            </a:pPr>
            <a:r>
              <a:rPr lang="en" sz="2000">
                <a:latin typeface="Nunito"/>
                <a:ea typeface="Nunito"/>
                <a:cs typeface="Nunito"/>
                <a:sym typeface="Nunito"/>
              </a:rPr>
              <a:t>Notices and reminders will also be shared through </a:t>
            </a:r>
            <a:r>
              <a:rPr lang="en" sz="2000">
                <a:latin typeface="Nunito"/>
                <a:ea typeface="Nunito"/>
                <a:cs typeface="Nunito"/>
                <a:sym typeface="Nunito"/>
              </a:rPr>
              <a:t>via email through parent reps,</a:t>
            </a:r>
            <a:r>
              <a:rPr lang="en" sz="2000">
                <a:latin typeface="Nunito"/>
                <a:ea typeface="Nunito"/>
                <a:cs typeface="Nunito"/>
                <a:sym typeface="Nunito"/>
              </a:rPr>
              <a:t> Seesaw or the Windmill app. Paper copies may also be handed out. Google </a:t>
            </a:r>
            <a:r>
              <a:rPr lang="en" sz="2000">
                <a:latin typeface="Nunito"/>
                <a:ea typeface="Nunito"/>
                <a:cs typeface="Nunito"/>
                <a:sym typeface="Nunito"/>
              </a:rPr>
              <a:t>classroom</a:t>
            </a:r>
            <a:r>
              <a:rPr lang="en" sz="2000">
                <a:latin typeface="Nunito"/>
                <a:ea typeface="Nunito"/>
                <a:cs typeface="Nunito"/>
                <a:sym typeface="Nunito"/>
              </a:rPr>
              <a:t> is for homework/class learning.</a:t>
            </a:r>
            <a:endParaRPr sz="2000">
              <a:latin typeface="Nunito"/>
              <a:ea typeface="Nunito"/>
              <a:cs typeface="Nunito"/>
              <a:sym typeface="Nunito"/>
            </a:endParaRPr>
          </a:p>
          <a:p>
            <a:pPr indent="0" lvl="0" marL="0" rtl="0" algn="l">
              <a:lnSpc>
                <a:spcPct val="90000"/>
              </a:lnSpc>
              <a:spcBef>
                <a:spcPts val="1000"/>
              </a:spcBef>
              <a:spcAft>
                <a:spcPts val="0"/>
              </a:spcAft>
              <a:buNone/>
            </a:pPr>
            <a:r>
              <a:rPr lang="en" sz="2000">
                <a:latin typeface="Nunito"/>
                <a:ea typeface="Nunito"/>
                <a:cs typeface="Nunito"/>
                <a:sym typeface="Nunito"/>
              </a:rPr>
              <a:t>- </a:t>
            </a:r>
            <a:r>
              <a:rPr lang="en" sz="2000">
                <a:latin typeface="Nunito"/>
                <a:ea typeface="Nunito"/>
                <a:cs typeface="Nunito"/>
                <a:sym typeface="Nunito"/>
              </a:rPr>
              <a:t>To contact your child’s Class </a:t>
            </a:r>
            <a:r>
              <a:rPr lang="en" sz="2000">
                <a:latin typeface="Nunito"/>
                <a:ea typeface="Nunito"/>
                <a:cs typeface="Nunito"/>
                <a:sym typeface="Nunito"/>
              </a:rPr>
              <a:t>Teacher, please use the emails below.</a:t>
            </a:r>
            <a:endParaRPr sz="2000">
              <a:latin typeface="Nunito"/>
              <a:ea typeface="Nunito"/>
              <a:cs typeface="Nunito"/>
              <a:sym typeface="Nunito"/>
            </a:endParaRPr>
          </a:p>
          <a:p>
            <a:pPr indent="0" lvl="0" marL="0" rtl="0" algn="l">
              <a:lnSpc>
                <a:spcPct val="90000"/>
              </a:lnSpc>
              <a:spcBef>
                <a:spcPts val="1000"/>
              </a:spcBef>
              <a:spcAft>
                <a:spcPts val="0"/>
              </a:spcAft>
              <a:buNone/>
            </a:pPr>
            <a:r>
              <a:rPr lang="en" sz="2000">
                <a:latin typeface="Nunito"/>
                <a:ea typeface="Nunito"/>
                <a:cs typeface="Nunito"/>
                <a:sym typeface="Nunito"/>
              </a:rPr>
              <a:t>Michael Donhou (Year group Lead)</a:t>
            </a:r>
            <a:r>
              <a:rPr lang="en" sz="2000">
                <a:latin typeface="Nunito"/>
                <a:ea typeface="Nunito"/>
                <a:cs typeface="Nunito"/>
                <a:sym typeface="Nunito"/>
              </a:rPr>
              <a:t>: </a:t>
            </a:r>
            <a:r>
              <a:rPr lang="en" sz="2000" u="sng">
                <a:solidFill>
                  <a:schemeClr val="hlink"/>
                </a:solidFill>
                <a:latin typeface="Nunito"/>
                <a:ea typeface="Nunito"/>
                <a:cs typeface="Nunito"/>
                <a:sym typeface="Nunito"/>
                <a:hlinkClick r:id="rId3"/>
              </a:rPr>
              <a:t>mdonhou@windmill.oxon.sch.uk</a:t>
            </a:r>
            <a:endParaRPr sz="2000">
              <a:latin typeface="Nunito"/>
              <a:ea typeface="Nunito"/>
              <a:cs typeface="Nunito"/>
              <a:sym typeface="Nunito"/>
            </a:endParaRPr>
          </a:p>
          <a:p>
            <a:pPr indent="0" lvl="0" marL="0" rtl="0" algn="l">
              <a:lnSpc>
                <a:spcPct val="90000"/>
              </a:lnSpc>
              <a:spcBef>
                <a:spcPts val="1000"/>
              </a:spcBef>
              <a:spcAft>
                <a:spcPts val="0"/>
              </a:spcAft>
              <a:buNone/>
            </a:pPr>
            <a:r>
              <a:rPr lang="en" sz="2000">
                <a:latin typeface="Nunito"/>
                <a:ea typeface="Nunito"/>
                <a:cs typeface="Nunito"/>
                <a:sym typeface="Nunito"/>
              </a:rPr>
              <a:t>Jon Davies: </a:t>
            </a:r>
            <a:r>
              <a:rPr lang="en" sz="2000" u="sng">
                <a:solidFill>
                  <a:schemeClr val="hlink"/>
                </a:solidFill>
                <a:latin typeface="Nunito"/>
                <a:ea typeface="Nunito"/>
                <a:cs typeface="Nunito"/>
                <a:sym typeface="Nunito"/>
                <a:hlinkClick r:id="rId4"/>
              </a:rPr>
              <a:t>jdavies@windmill.oxon.sch.uk</a:t>
            </a:r>
            <a:endParaRPr sz="2000">
              <a:latin typeface="Nunito"/>
              <a:ea typeface="Nunito"/>
              <a:cs typeface="Nunito"/>
              <a:sym typeface="Nunito"/>
            </a:endParaRPr>
          </a:p>
          <a:p>
            <a:pPr indent="0" lvl="0" marL="0" rtl="0" algn="l">
              <a:lnSpc>
                <a:spcPct val="90000"/>
              </a:lnSpc>
              <a:spcBef>
                <a:spcPts val="1000"/>
              </a:spcBef>
              <a:spcAft>
                <a:spcPts val="0"/>
              </a:spcAft>
              <a:buNone/>
            </a:pPr>
            <a:r>
              <a:rPr lang="en" sz="2000">
                <a:latin typeface="Nunito"/>
                <a:ea typeface="Nunito"/>
                <a:cs typeface="Nunito"/>
                <a:sym typeface="Nunito"/>
              </a:rPr>
              <a:t>Emily Brown: </a:t>
            </a:r>
            <a:r>
              <a:rPr lang="en" sz="2000" u="sng">
                <a:solidFill>
                  <a:schemeClr val="hlink"/>
                </a:solidFill>
                <a:latin typeface="Nunito"/>
                <a:ea typeface="Nunito"/>
                <a:cs typeface="Nunito"/>
                <a:sym typeface="Nunito"/>
                <a:hlinkClick r:id="rId5"/>
              </a:rPr>
              <a:t>ebrown@windmill.oxon.sch.uk</a:t>
            </a:r>
            <a:endParaRPr sz="2000">
              <a:latin typeface="Nunito"/>
              <a:ea typeface="Nunito"/>
              <a:cs typeface="Nunito"/>
              <a:sym typeface="Nunito"/>
            </a:endParaRPr>
          </a:p>
          <a:p>
            <a:pPr indent="0" lvl="0" marL="0" rtl="0" algn="l">
              <a:lnSpc>
                <a:spcPct val="90000"/>
              </a:lnSpc>
              <a:spcBef>
                <a:spcPts val="1000"/>
              </a:spcBef>
              <a:spcAft>
                <a:spcPts val="0"/>
              </a:spcAft>
              <a:buNone/>
            </a:pPr>
            <a:r>
              <a:rPr lang="en" sz="2000">
                <a:latin typeface="Nunito"/>
                <a:ea typeface="Nunito"/>
                <a:cs typeface="Nunito"/>
                <a:sym typeface="Nunito"/>
              </a:rPr>
              <a:t>- </a:t>
            </a:r>
            <a:r>
              <a:rPr lang="en" sz="2000">
                <a:latin typeface="Nunito"/>
                <a:ea typeface="Nunito"/>
                <a:cs typeface="Nunito"/>
                <a:sym typeface="Nunito"/>
              </a:rPr>
              <a:t>Any absences for you child, please contact the school office. </a:t>
            </a:r>
            <a:endParaRPr sz="2000">
              <a:latin typeface="Nunito"/>
              <a:ea typeface="Nunito"/>
              <a:cs typeface="Nunito"/>
              <a:sym typeface="Nunito"/>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25"/>
          <p:cNvSpPr txBox="1"/>
          <p:nvPr>
            <p:ph type="title"/>
          </p:nvPr>
        </p:nvSpPr>
        <p:spPr>
          <a:xfrm>
            <a:off x="819150" y="3122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Housekeeping</a:t>
            </a:r>
            <a:endParaRPr/>
          </a:p>
        </p:txBody>
      </p:sp>
      <p:sp>
        <p:nvSpPr>
          <p:cNvPr id="207" name="Google Shape;207;p25"/>
          <p:cNvSpPr txBox="1"/>
          <p:nvPr>
            <p:ph idx="1" type="body"/>
          </p:nvPr>
        </p:nvSpPr>
        <p:spPr>
          <a:xfrm>
            <a:off x="464950" y="1060675"/>
            <a:ext cx="8194800" cy="3664500"/>
          </a:xfrm>
          <a:prstGeom prst="rect">
            <a:avLst/>
          </a:prstGeom>
        </p:spPr>
        <p:txBody>
          <a:bodyPr anchorCtr="0" anchor="t" bIns="91425" lIns="91425" spcFirstLastPara="1" rIns="91425" wrap="square" tIns="91425">
            <a:normAutofit fontScale="70000" lnSpcReduction="20000"/>
          </a:bodyPr>
          <a:lstStyle/>
          <a:p>
            <a:pPr indent="0" lvl="0" marL="0" rtl="0" algn="l">
              <a:lnSpc>
                <a:spcPct val="80000"/>
              </a:lnSpc>
              <a:spcBef>
                <a:spcPts val="0"/>
              </a:spcBef>
              <a:spcAft>
                <a:spcPts val="0"/>
              </a:spcAft>
              <a:buNone/>
            </a:pPr>
            <a:r>
              <a:rPr b="1" lang="en" sz="2600">
                <a:solidFill>
                  <a:srgbClr val="000000"/>
                </a:solidFill>
                <a:latin typeface="Nunito"/>
                <a:ea typeface="Nunito"/>
                <a:cs typeface="Nunito"/>
                <a:sym typeface="Nunito"/>
              </a:rPr>
              <a:t>Please ensure all children are wearing appropriate school uniform (black shoes or trainers) and are bringing in an appropriate snack- this should be a fruit or yoghurt snack to eat at break time. </a:t>
            </a:r>
            <a:endParaRPr b="1" sz="2600">
              <a:solidFill>
                <a:srgbClr val="000000"/>
              </a:solidFill>
              <a:latin typeface="Nunito"/>
              <a:ea typeface="Nunito"/>
              <a:cs typeface="Nunito"/>
              <a:sym typeface="Nunito"/>
            </a:endParaRPr>
          </a:p>
          <a:p>
            <a:pPr indent="0" lvl="0" marL="0" rtl="0" algn="l">
              <a:lnSpc>
                <a:spcPct val="80000"/>
              </a:lnSpc>
              <a:spcBef>
                <a:spcPts val="0"/>
              </a:spcBef>
              <a:spcAft>
                <a:spcPts val="0"/>
              </a:spcAft>
              <a:buNone/>
            </a:pPr>
            <a:r>
              <a:t/>
            </a:r>
            <a:endParaRPr sz="2600">
              <a:solidFill>
                <a:srgbClr val="000000"/>
              </a:solidFill>
              <a:latin typeface="Nunito"/>
              <a:ea typeface="Nunito"/>
              <a:cs typeface="Nunito"/>
              <a:sym typeface="Nunito"/>
            </a:endParaRPr>
          </a:p>
          <a:p>
            <a:pPr indent="0" lvl="0" marL="0" rtl="0" algn="l">
              <a:lnSpc>
                <a:spcPct val="80000"/>
              </a:lnSpc>
              <a:spcBef>
                <a:spcPts val="0"/>
              </a:spcBef>
              <a:spcAft>
                <a:spcPts val="0"/>
              </a:spcAft>
              <a:buNone/>
            </a:pPr>
            <a:r>
              <a:rPr lang="en" sz="2600">
                <a:solidFill>
                  <a:srgbClr val="000000"/>
                </a:solidFill>
                <a:latin typeface="Nunito"/>
                <a:ea typeface="Nunito"/>
                <a:cs typeface="Nunito"/>
                <a:sym typeface="Nunito"/>
              </a:rPr>
              <a:t>•LABELLING – Please label all your child’s clothes, bags, lunchboxes and PE shoes with a surname and class name. Remember to do this for new purchases. Sharpies work just fine. </a:t>
            </a:r>
            <a:endParaRPr sz="2600">
              <a:solidFill>
                <a:srgbClr val="000000"/>
              </a:solidFill>
              <a:latin typeface="Nunito"/>
              <a:ea typeface="Nunito"/>
              <a:cs typeface="Nunito"/>
              <a:sym typeface="Nunito"/>
            </a:endParaRPr>
          </a:p>
          <a:p>
            <a:pPr indent="0" lvl="0" marL="0" rtl="0" algn="l">
              <a:lnSpc>
                <a:spcPct val="80000"/>
              </a:lnSpc>
              <a:spcBef>
                <a:spcPts val="0"/>
              </a:spcBef>
              <a:spcAft>
                <a:spcPts val="0"/>
              </a:spcAft>
              <a:buNone/>
            </a:pPr>
            <a:r>
              <a:t/>
            </a:r>
            <a:endParaRPr sz="2600">
              <a:solidFill>
                <a:srgbClr val="000000"/>
              </a:solidFill>
              <a:latin typeface="Nunito"/>
              <a:ea typeface="Nunito"/>
              <a:cs typeface="Nunito"/>
              <a:sym typeface="Nunito"/>
            </a:endParaRPr>
          </a:p>
          <a:p>
            <a:pPr indent="0" lvl="0" marL="0" rtl="0" algn="l">
              <a:lnSpc>
                <a:spcPct val="80000"/>
              </a:lnSpc>
              <a:spcBef>
                <a:spcPts val="0"/>
              </a:spcBef>
              <a:spcAft>
                <a:spcPts val="0"/>
              </a:spcAft>
              <a:buNone/>
            </a:pPr>
            <a:r>
              <a:rPr lang="en" sz="2600">
                <a:solidFill>
                  <a:srgbClr val="000000"/>
                </a:solidFill>
                <a:latin typeface="Nunito"/>
                <a:ea typeface="Nunito"/>
                <a:cs typeface="Nunito"/>
                <a:sym typeface="Nunito"/>
              </a:rPr>
              <a:t>•PACKED LUNCH/SCHOOL DINNER – Your child should have one or the other.</a:t>
            </a:r>
            <a:endParaRPr sz="2600">
              <a:solidFill>
                <a:srgbClr val="000000"/>
              </a:solidFill>
              <a:latin typeface="Nunito"/>
              <a:ea typeface="Nunito"/>
              <a:cs typeface="Nunito"/>
              <a:sym typeface="Nunito"/>
            </a:endParaRPr>
          </a:p>
          <a:p>
            <a:pPr indent="0" lvl="0" marL="0" rtl="0" algn="l">
              <a:lnSpc>
                <a:spcPct val="80000"/>
              </a:lnSpc>
              <a:spcBef>
                <a:spcPts val="1000"/>
              </a:spcBef>
              <a:spcAft>
                <a:spcPts val="0"/>
              </a:spcAft>
              <a:buNone/>
            </a:pPr>
            <a:r>
              <a:rPr lang="en" sz="2600">
                <a:solidFill>
                  <a:srgbClr val="000000"/>
                </a:solidFill>
                <a:latin typeface="Nunito"/>
                <a:ea typeface="Nunito"/>
                <a:cs typeface="Nunito"/>
                <a:sym typeface="Nunito"/>
              </a:rPr>
              <a:t>On trips, only those children who get Free School Meals have a school lunch provided.</a:t>
            </a:r>
            <a:endParaRPr sz="2600">
              <a:solidFill>
                <a:srgbClr val="000000"/>
              </a:solidFill>
              <a:latin typeface="Nunito"/>
              <a:ea typeface="Nunito"/>
              <a:cs typeface="Nunito"/>
              <a:sym typeface="Nunito"/>
            </a:endParaRPr>
          </a:p>
          <a:p>
            <a:pPr indent="0" lvl="0" marL="0" rtl="0" algn="l">
              <a:lnSpc>
                <a:spcPct val="80000"/>
              </a:lnSpc>
              <a:spcBef>
                <a:spcPts val="1000"/>
              </a:spcBef>
              <a:spcAft>
                <a:spcPts val="0"/>
              </a:spcAft>
              <a:buNone/>
            </a:pPr>
            <a:r>
              <a:t/>
            </a:r>
            <a:endParaRPr sz="2600">
              <a:solidFill>
                <a:srgbClr val="000000"/>
              </a:solidFill>
              <a:latin typeface="Nunito"/>
              <a:ea typeface="Nunito"/>
              <a:cs typeface="Nunito"/>
              <a:sym typeface="Nunito"/>
            </a:endParaRPr>
          </a:p>
          <a:p>
            <a:pPr indent="0" lvl="0" marL="0" rtl="0" algn="l">
              <a:lnSpc>
                <a:spcPct val="80000"/>
              </a:lnSpc>
              <a:spcBef>
                <a:spcPts val="0"/>
              </a:spcBef>
              <a:spcAft>
                <a:spcPts val="0"/>
              </a:spcAft>
              <a:buNone/>
            </a:pPr>
            <a:r>
              <a:rPr lang="en" sz="2600">
                <a:solidFill>
                  <a:srgbClr val="000000"/>
                </a:solidFill>
                <a:latin typeface="Nunito"/>
                <a:ea typeface="Nunito"/>
                <a:cs typeface="Nunito"/>
                <a:sym typeface="Nunito"/>
              </a:rPr>
              <a:t>•INSTRUMENTAL LESSONS – Your child will receive their timetable. </a:t>
            </a:r>
            <a:endParaRPr>
              <a:latin typeface="Nunito"/>
              <a:ea typeface="Nunito"/>
              <a:cs typeface="Nunito"/>
              <a:sym typeface="Nunito"/>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26"/>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Secondary school open days</a:t>
            </a:r>
            <a:endParaRPr/>
          </a:p>
        </p:txBody>
      </p:sp>
      <p:sp>
        <p:nvSpPr>
          <p:cNvPr id="213" name="Google Shape;213;p26"/>
          <p:cNvSpPr txBox="1"/>
          <p:nvPr>
            <p:ph idx="1" type="body"/>
          </p:nvPr>
        </p:nvSpPr>
        <p:spPr>
          <a:xfrm>
            <a:off x="819150" y="1990725"/>
            <a:ext cx="7505700" cy="2448000"/>
          </a:xfrm>
          <a:prstGeom prst="rect">
            <a:avLst/>
          </a:prstGeom>
        </p:spPr>
        <p:txBody>
          <a:bodyPr anchorCtr="0" anchor="t" bIns="91425" lIns="91425" spcFirstLastPara="1" rIns="91425" wrap="square" tIns="91425">
            <a:normAutofit fontScale="92500" lnSpcReduction="20000"/>
          </a:bodyPr>
          <a:lstStyle/>
          <a:p>
            <a:pPr indent="-381317" lvl="0" marL="457200" rtl="0" algn="l">
              <a:lnSpc>
                <a:spcPct val="80000"/>
              </a:lnSpc>
              <a:spcBef>
                <a:spcPts val="0"/>
              </a:spcBef>
              <a:spcAft>
                <a:spcPts val="0"/>
              </a:spcAft>
              <a:buClr>
                <a:srgbClr val="000000"/>
              </a:buClr>
              <a:buSzPct val="104000"/>
              <a:buFont typeface="Nunito"/>
              <a:buChar char="●"/>
            </a:pPr>
            <a:r>
              <a:rPr b="1" lang="en" sz="2500">
                <a:solidFill>
                  <a:srgbClr val="000000"/>
                </a:solidFill>
                <a:latin typeface="Nunito"/>
                <a:ea typeface="Nunito"/>
                <a:cs typeface="Nunito"/>
                <a:sym typeface="Nunito"/>
              </a:rPr>
              <a:t>Application to Secondary schools in now open. </a:t>
            </a:r>
            <a:endParaRPr b="1" sz="2500">
              <a:solidFill>
                <a:srgbClr val="000000"/>
              </a:solidFill>
              <a:latin typeface="Nunito"/>
              <a:ea typeface="Nunito"/>
              <a:cs typeface="Nunito"/>
              <a:sym typeface="Nunito"/>
            </a:endParaRPr>
          </a:p>
          <a:p>
            <a:pPr indent="-381317" lvl="0" marL="457200" rtl="0" algn="l">
              <a:lnSpc>
                <a:spcPct val="80000"/>
              </a:lnSpc>
              <a:spcBef>
                <a:spcPts val="0"/>
              </a:spcBef>
              <a:spcAft>
                <a:spcPts val="0"/>
              </a:spcAft>
              <a:buClr>
                <a:srgbClr val="000000"/>
              </a:buClr>
              <a:buSzPct val="104000"/>
              <a:buFont typeface="Nunito"/>
              <a:buChar char="●"/>
            </a:pPr>
            <a:r>
              <a:rPr b="1" lang="en" sz="2500">
                <a:solidFill>
                  <a:srgbClr val="000000"/>
                </a:solidFill>
                <a:latin typeface="Nunito"/>
                <a:ea typeface="Nunito"/>
                <a:cs typeface="Nunito"/>
                <a:sym typeface="Nunito"/>
              </a:rPr>
              <a:t>Throughout the year there will be many open mornings or evenings for the different secondary schools. </a:t>
            </a:r>
            <a:endParaRPr b="1" sz="2500">
              <a:solidFill>
                <a:srgbClr val="000000"/>
              </a:solidFill>
              <a:latin typeface="Nunito"/>
              <a:ea typeface="Nunito"/>
              <a:cs typeface="Nunito"/>
              <a:sym typeface="Nunito"/>
            </a:endParaRPr>
          </a:p>
          <a:p>
            <a:pPr indent="-375443" lvl="0" marL="457200" rtl="0" algn="l">
              <a:lnSpc>
                <a:spcPct val="80000"/>
              </a:lnSpc>
              <a:spcBef>
                <a:spcPts val="0"/>
              </a:spcBef>
              <a:spcAft>
                <a:spcPts val="0"/>
              </a:spcAft>
              <a:buClr>
                <a:srgbClr val="000000"/>
              </a:buClr>
              <a:buSzPct val="100000"/>
              <a:buFont typeface="Nunito"/>
              <a:buChar char="●"/>
            </a:pPr>
            <a:r>
              <a:rPr b="1" lang="en" sz="2500">
                <a:solidFill>
                  <a:srgbClr val="000000"/>
                </a:solidFill>
                <a:latin typeface="Nunito"/>
                <a:ea typeface="Nunito"/>
                <a:cs typeface="Nunito"/>
                <a:sym typeface="Nunito"/>
              </a:rPr>
              <a:t>We encourage this, but can we ask that you let your class teacher and office know when you plan on visiting. </a:t>
            </a:r>
            <a:endParaRPr b="1" sz="2500">
              <a:solidFill>
                <a:srgbClr val="000000"/>
              </a:solidFill>
              <a:latin typeface="Nunito"/>
              <a:ea typeface="Nunito"/>
              <a:cs typeface="Nunito"/>
              <a:sym typeface="Nunito"/>
            </a:endParaRPr>
          </a:p>
          <a:p>
            <a:pPr indent="0" lvl="0" marL="0" rtl="0" algn="l">
              <a:lnSpc>
                <a:spcPct val="80000"/>
              </a:lnSpc>
              <a:spcBef>
                <a:spcPts val="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